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docProps/custom.xml" ContentType="application/vnd.openxmlformats-officedocument.custom-properties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slideLayouts/slideLayout19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20.xml" ContentType="application/vnd.openxmlformats-officedocument.presentationml.slideLayout+xml"/>
  <Override PartName="/ppt/slideLayouts/slideLayout21.xml" ContentType="application/vnd.openxmlformats-officedocument.presentationml.slideLayout+xml"/>
  <Override PartName="/ppt/slideLayouts/slideLayout2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tableStyles.xml" ContentType="application/vnd.openxmlformats-officedocument.presentationml.tableStyles+xml"/>
  <Override PartName="/ppt/tags/tag1.xml" ContentType="application/vnd.openxmlformats-officedocument.presentationml.tags+xml"/>
  <Override PartName="/ppt/theme/theme1.xml" ContentType="application/vnd.openxmlformats-officedocument.theme+xml"/>
  <Override PartName="/ppt/theme/theme2.xml" ContentType="application/vnd.openxmlformats-officedocument.theme+xml"/>
  <Override PartName="/ppt/viewProps.xml" ContentType="application/vnd.openxmlformats-officedocument.presentationml.viewProps+xml"/>
</Types>
</file>

<file path=_rels/.rels><?xml version="1.0" encoding="UTF-8" standalone="yes"?>
<Relationships xmlns="http://schemas.openxmlformats.org/package/2006/relationships"><Relationship Id="rId1" Type="http://schemas.openxmlformats.org/officeDocument/2006/relationships/officeDocument" Target="ppt/presentation.xml"/><Relationship Id="rId3" Type="http://schemas.openxmlformats.org/package/2006/relationships/metadata/core-properties" Target="docProps/core.xml"/><Relationship Id="rId2" Type="http://schemas.openxmlformats.org/officeDocument/2006/relationships/extended-properties" Target="docProps/app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  <p:sldMasterId id="2147483660" r:id="rId3"/>
  </p:sldMasterIdLst>
  <p:sldIdLst>
    <p:sldId id="256" r:id="rId4"/>
    <p:sldId id="260" r:id="rId5"/>
    <p:sldId id="259" r:id="rId6"/>
    <p:sldId id="258" r:id="rId7"/>
    <p:sldId id="257" r:id="rId8"/>
    <p:sldId id="261" r:id="rId9"/>
    <p:sldId id="262" r:id="rId10"/>
  </p:sldIdLst>
  <p:sldSz cx="9144000" cy="6858000" type="screen4x3"/>
  <p:notesSz cx="6858000" cy="9144000"/>
  <p:defaultTextStyle>
    <a:defPPr>
      <a:defRPr lang="zh-CN"/>
    </a:defPPr>
    <a:lvl1pPr marL="0" lvl="0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SzPct val="100000"/>
      <a:buNone/>
      <a:defRPr b="0" i="0" u="none" kern="1200" baseline="0">
        <a:solidFill>
          <a:srgbClr val="000000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1pPr>
    <a:lvl2pPr marL="457200" lvl="1" indent="0" algn="l" defTabSz="914400" rtl="0" eaLnBrk="0" fontAlgn="base" latinLnBrk="0" hangingPunct="0">
      <a:lnSpc>
        <a:spcPct val="100000"/>
      </a:lnSpc>
      <a:spcBef>
        <a:spcPct val="0"/>
      </a:spcBef>
      <a:spcAft>
        <a:spcPct val="0"/>
      </a:spcAft>
      <a:buSzPct val="100000"/>
      <a:buFontTx/>
      <a:buNone/>
      <a:defRPr sz="1800" b="0" i="0" u="none" kern="1200" baseline="0">
        <a:solidFill>
          <a:srgbClr val="000000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2pPr>
    <a:lvl3pPr marL="914400" lvl="2" indent="0" algn="l" defTabSz="914400" rtl="0" eaLnBrk="0" fontAlgn="base" latinLnBrk="0" hangingPunct="0">
      <a:lnSpc>
        <a:spcPct val="100000"/>
      </a:lnSpc>
      <a:spcBef>
        <a:spcPct val="0"/>
      </a:spcBef>
      <a:spcAft>
        <a:spcPct val="0"/>
      </a:spcAft>
      <a:buSzPct val="100000"/>
      <a:buFontTx/>
      <a:buNone/>
      <a:defRPr sz="1800" b="0" i="0" u="none" kern="1200" baseline="0">
        <a:solidFill>
          <a:srgbClr val="000000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3pPr>
    <a:lvl4pPr marL="1371600" lvl="3" indent="0" algn="l" defTabSz="914400" rtl="0" eaLnBrk="0" fontAlgn="base" latinLnBrk="0" hangingPunct="0">
      <a:lnSpc>
        <a:spcPct val="100000"/>
      </a:lnSpc>
      <a:spcBef>
        <a:spcPct val="0"/>
      </a:spcBef>
      <a:spcAft>
        <a:spcPct val="0"/>
      </a:spcAft>
      <a:buSzPct val="100000"/>
      <a:buFontTx/>
      <a:buNone/>
      <a:defRPr sz="1800" b="0" i="0" u="none" kern="1200" baseline="0">
        <a:solidFill>
          <a:srgbClr val="000000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4pPr>
    <a:lvl5pPr marL="1828800" lvl="4" indent="0" algn="l" defTabSz="914400" rtl="0" eaLnBrk="0" fontAlgn="base" latinLnBrk="0" hangingPunct="0">
      <a:lnSpc>
        <a:spcPct val="100000"/>
      </a:lnSpc>
      <a:spcBef>
        <a:spcPct val="0"/>
      </a:spcBef>
      <a:spcAft>
        <a:spcPct val="0"/>
      </a:spcAft>
      <a:buSzPct val="100000"/>
      <a:buFontTx/>
      <a:buNone/>
      <a:defRPr sz="1800" b="0" i="0" u="none" kern="1200" baseline="0">
        <a:solidFill>
          <a:srgbClr val="000000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5pPr>
    <a:lvl6pPr marL="2286000" lvl="5" indent="0" algn="l" defTabSz="914400" rtl="0" eaLnBrk="0" fontAlgn="base" latinLnBrk="0" hangingPunct="0">
      <a:lnSpc>
        <a:spcPct val="100000"/>
      </a:lnSpc>
      <a:spcBef>
        <a:spcPct val="0"/>
      </a:spcBef>
      <a:spcAft>
        <a:spcPct val="0"/>
      </a:spcAft>
      <a:buClrTx/>
      <a:buSzPct val="100000"/>
      <a:buFontTx/>
      <a:buNone/>
      <a:defRPr sz="1800" b="0" i="0" u="none" kern="1200" baseline="0">
        <a:solidFill>
          <a:srgbClr val="000000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6pPr>
    <a:lvl7pPr marL="2743200" lvl="6" indent="0" algn="l" defTabSz="914400" rtl="0" eaLnBrk="0" fontAlgn="base" latinLnBrk="0" hangingPunct="0">
      <a:lnSpc>
        <a:spcPct val="100000"/>
      </a:lnSpc>
      <a:spcBef>
        <a:spcPct val="0"/>
      </a:spcBef>
      <a:spcAft>
        <a:spcPct val="0"/>
      </a:spcAft>
      <a:buClrTx/>
      <a:buSzPct val="100000"/>
      <a:buFontTx/>
      <a:buNone/>
      <a:defRPr sz="1800" b="0" i="0" u="none" kern="1200" baseline="0">
        <a:solidFill>
          <a:srgbClr val="000000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7pPr>
    <a:lvl8pPr marL="3200400" lvl="7" indent="0" algn="l" defTabSz="914400" rtl="0" eaLnBrk="0" fontAlgn="base" latinLnBrk="0" hangingPunct="0">
      <a:lnSpc>
        <a:spcPct val="100000"/>
      </a:lnSpc>
      <a:spcBef>
        <a:spcPct val="0"/>
      </a:spcBef>
      <a:spcAft>
        <a:spcPct val="0"/>
      </a:spcAft>
      <a:buClrTx/>
      <a:buSzPct val="100000"/>
      <a:buFontTx/>
      <a:buNone/>
      <a:defRPr sz="1800" b="0" i="0" u="none" kern="1200" baseline="0">
        <a:solidFill>
          <a:srgbClr val="000000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8pPr>
    <a:lvl9pPr marL="3657600" lvl="8" indent="0" algn="l" defTabSz="914400" rtl="0" eaLnBrk="0" fontAlgn="base" latinLnBrk="0" hangingPunct="0">
      <a:lnSpc>
        <a:spcPct val="100000"/>
      </a:lnSpc>
      <a:spcBef>
        <a:spcPct val="0"/>
      </a:spcBef>
      <a:spcAft>
        <a:spcPct val="0"/>
      </a:spcAft>
      <a:buClrTx/>
      <a:buSzPct val="100000"/>
      <a:buFontTx/>
      <a:buNone/>
      <a:defRPr sz="1800" b="0" i="0" u="none" kern="1200" baseline="0">
        <a:solidFill>
          <a:srgbClr val="000000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>
    <p:restoredLeft sz="15620"/>
    <p:restoredTop sz="94660"/>
  </p:normalViewPr>
  <p:slideViewPr>
    <p:cSldViewPr showGuides="1">
      <p:cViewPr varScale="1">
        <p:scale>
          <a:sx n="74" d="100"/>
          <a:sy n="74" d="100"/>
        </p:scale>
        <p:origin x="-102" y="-2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9" Type="http://schemas.openxmlformats.org/officeDocument/2006/relationships/slide" Target="slides/slide6.xml"/><Relationship Id="rId8" Type="http://schemas.openxmlformats.org/officeDocument/2006/relationships/slide" Target="slides/slide5.xml"/><Relationship Id="rId7" Type="http://schemas.openxmlformats.org/officeDocument/2006/relationships/slide" Target="slides/slide4.xml"/><Relationship Id="rId6" Type="http://schemas.openxmlformats.org/officeDocument/2006/relationships/slide" Target="slides/slide3.xml"/><Relationship Id="rId5" Type="http://schemas.openxmlformats.org/officeDocument/2006/relationships/slide" Target="slides/slide2.xml"/><Relationship Id="rId4" Type="http://schemas.openxmlformats.org/officeDocument/2006/relationships/slide" Target="slides/slide1.xml"/><Relationship Id="rId3" Type="http://schemas.openxmlformats.org/officeDocument/2006/relationships/slideMaster" Target="slideMasters/slideMaster2.xml"/><Relationship Id="rId2" Type="http://schemas.openxmlformats.org/officeDocument/2006/relationships/theme" Target="theme/theme1.xml"/><Relationship Id="rId13" Type="http://schemas.openxmlformats.org/officeDocument/2006/relationships/tableStyles" Target="tableStyles.xml"/><Relationship Id="rId12" Type="http://schemas.openxmlformats.org/officeDocument/2006/relationships/viewProps" Target="viewProps.xml"/><Relationship Id="rId11" Type="http://schemas.openxmlformats.org/officeDocument/2006/relationships/presProps" Target="presProps.xml"/><Relationship Id="rId10" Type="http://schemas.openxmlformats.org/officeDocument/2006/relationships/slide" Target="slides/slide7.xml"/><Relationship Id="rId1" Type="http://schemas.openxmlformats.org/officeDocument/2006/relationships/slideMaster" Target="slideMasters/slideMaster1.xml"/></Relationships>
</file>

<file path=ppt/media/>
</file>

<file path=ppt/media/image1.png>
</file>

<file path=ppt/media/image2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标题幻灯片"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ctrTitle"/>
          </p:nvPr>
        </p:nvSpPr>
        <p:spPr>
          <a:xfrm>
            <a:off x="1143000" y="1122363"/>
            <a:ext cx="6858000" cy="2387600"/>
          </a:xfrm>
        </p:spPr>
        <p:txBody>
          <a:bodyPr anchor="b"/>
          <a:lstStyle>
            <a:lvl1pPr algn="ctr">
              <a:defRPr sz="4500"/>
            </a:lvl1pPr>
          </a:lstStyle>
          <a:p>
            <a:r>
              <a:rPr kumimoji="0" lang="zh-CN" altLang="en-US" sz="4500" b="0" i="0" u="none" strike="noStrike" kern="1200" cap="none" spc="0" normalizeH="0" baseline="0" noProof="1">
                <a:uLnTx/>
                <a:uFillTx/>
              </a:rPr>
              <a:t>单击此处编辑母版标题样式</a:t>
            </a:r>
            <a:endParaRPr kumimoji="0" lang="zh-CN" altLang="en-US" sz="4500" b="0" i="0" u="none" strike="noStrike" kern="1200" cap="none" spc="0" normalizeH="0" baseline="0" noProof="1">
              <a:uLnTx/>
              <a:uFillTx/>
            </a:endParaRPr>
          </a:p>
        </p:txBody>
      </p:sp>
      <p:sp>
        <p:nvSpPr>
          <p:cNvPr id="3" name="副标题 2"/>
          <p:cNvSpPr>
            <a:spLocks noGrp="1"/>
          </p:cNvSpPr>
          <p:nvPr>
            <p:ph type="subTitle" idx="1"/>
          </p:nvPr>
        </p:nvSpPr>
        <p:spPr>
          <a:xfrm>
            <a:off x="1143000" y="3602038"/>
            <a:ext cx="6858000" cy="1655762"/>
          </a:xfrm>
        </p:spPr>
        <p:txBody>
          <a:bodyPr/>
          <a:lstStyle>
            <a:lvl1pPr marL="0" indent="0" algn="ctr">
              <a:buNone/>
              <a:defRPr sz="1800"/>
            </a:lvl1pPr>
            <a:lvl2pPr marL="342900" indent="0" algn="ctr">
              <a:buNone/>
              <a:defRPr sz="1500"/>
            </a:lvl2pPr>
            <a:lvl3pPr marL="685800" indent="0" algn="ctr">
              <a:buNone/>
              <a:defRPr sz="1350"/>
            </a:lvl3pPr>
            <a:lvl4pPr marL="1028700" indent="0" algn="ctr">
              <a:buNone/>
              <a:defRPr sz="1200"/>
            </a:lvl4pPr>
            <a:lvl5pPr marL="1371600" indent="0" algn="ctr">
              <a:buNone/>
              <a:defRPr sz="1200"/>
            </a:lvl5pPr>
            <a:lvl6pPr marL="1714500" indent="0" algn="ctr">
              <a:buNone/>
              <a:defRPr sz="1200"/>
            </a:lvl6pPr>
            <a:lvl7pPr marL="2057400" indent="0" algn="ctr">
              <a:buNone/>
              <a:defRPr sz="1200"/>
            </a:lvl7pPr>
            <a:lvl8pPr marL="2400300" indent="0" algn="ctr">
              <a:buNone/>
              <a:defRPr sz="1200"/>
            </a:lvl8pPr>
            <a:lvl9pPr marL="2743200" indent="0" algn="ctr">
              <a:buNone/>
              <a:defRPr sz="1200"/>
            </a:lvl9pPr>
          </a:lstStyle>
          <a:p>
            <a:r>
              <a:rPr kumimoji="0" lang="zh-CN" altLang="en-US" sz="1800" b="0" i="0" u="none" strike="noStrike" kern="1200" cap="none" spc="0" normalizeH="0" baseline="0" noProof="1">
                <a:uLnTx/>
                <a:uFillTx/>
              </a:rPr>
              <a:t>单击此处编辑母版副标题样式</a:t>
            </a:r>
            <a:endParaRPr kumimoji="0" lang="zh-CN" altLang="en-US" sz="1800" b="0" i="0" u="none" strike="noStrike" kern="1200" cap="none" spc="0" normalizeH="0" baseline="0" noProof="1">
              <a:uLnTx/>
              <a:uFillTx/>
            </a:endParaRPr>
          </a:p>
        </p:txBody>
      </p:sp>
      <p:sp>
        <p:nvSpPr>
          <p:cNvPr id="3074" name="灯片编号占位符 1029"/>
          <p:cNvSpPr>
            <a:spLocks noGrp="1"/>
          </p:cNvSpPr>
          <p:nvPr>
            <p:ph type="sldNum" sz="quarter" idx="4"/>
          </p:nvPr>
        </p:nvSpPr>
        <p:spPr>
          <a:xfrm>
            <a:off x="6553200" y="6245225"/>
            <a:ext cx="2133600" cy="476250"/>
          </a:xfrm>
          <a:prstGeom prst="rect">
            <a:avLst/>
          </a:prstGeom>
          <a:noFill/>
          <a:ln w="9525">
            <a:noFill/>
          </a:ln>
        </p:spPr>
        <p:txBody>
          <a:bodyPr lIns="91440" tIns="45720" rIns="91440" bIns="45720" anchor="t" anchorCtr="0"/>
          <a:p>
            <a:pPr algn="r"/>
            <a:fld id="{9A0DB2DC-4C9A-4742-B13C-FB6460FD3503}" type="slidenum">
              <a:rPr lang="en-US" altLang="en-US"/>
            </a:fld>
            <a:endParaRPr lang="en-US" altLang="en-US"/>
          </a:p>
        </p:txBody>
      </p:sp>
      <p:sp>
        <p:nvSpPr>
          <p:cNvPr id="3077" name="日期占位符 1027"/>
          <p:cNvSpPr>
            <a:spLocks noGrp="1"/>
          </p:cNvSpPr>
          <p:nvPr>
            <p:ph type="dt" sz="half" idx="2"/>
          </p:nvPr>
        </p:nvSpPr>
        <p:spPr>
          <a:xfrm>
            <a:off x="457200" y="6245225"/>
            <a:ext cx="2133600" cy="476250"/>
          </a:xfrm>
          <a:prstGeom prst="rect">
            <a:avLst/>
          </a:prstGeom>
          <a:noFill/>
          <a:ln w="9525">
            <a:noFill/>
          </a:ln>
        </p:spPr>
        <p:txBody>
          <a:bodyPr lIns="91440" tIns="45720" rIns="91440" bIns="45720" anchor="t" anchorCtr="0"/>
          <a:p>
            <a:endParaRPr lang="en-US" altLang="en-US"/>
          </a:p>
        </p:txBody>
      </p:sp>
      <p:sp>
        <p:nvSpPr>
          <p:cNvPr id="3078" name="页脚占位符 1028"/>
          <p:cNvSpPr>
            <a:spLocks noGrp="1"/>
          </p:cNvSpPr>
          <p:nvPr>
            <p:ph type="ftr" sz="quarter" idx="3"/>
          </p:nvPr>
        </p:nvSpPr>
        <p:spPr>
          <a:xfrm>
            <a:off x="3124200" y="6245225"/>
            <a:ext cx="2895600" cy="476250"/>
          </a:xfrm>
          <a:prstGeom prst="rect">
            <a:avLst/>
          </a:prstGeom>
          <a:noFill/>
          <a:ln w="9525">
            <a:noFill/>
          </a:ln>
        </p:spPr>
        <p:txBody>
          <a:bodyPr lIns="91440" tIns="45720" rIns="91440" bIns="45720" anchor="t" anchorCtr="0"/>
          <a:p>
            <a:pPr algn="ctr"/>
            <a:endParaRPr lang="en-US" altLang="en-US"/>
          </a:p>
        </p:txBody>
      </p:sp>
    </p:spTree>
  </p:cSld>
  <p:clrMapOvr>
    <a:masterClrMapping/>
  </p:clrMapOvr>
  <p:transition/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标题和竖排文字"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/>
          <a:p>
            <a:r>
              <a:rPr kumimoji="0" lang="zh-CN" altLang="en-US" sz="4400" b="0" i="0" u="none" strike="noStrike" kern="1200" cap="none" spc="0" normalizeH="0" baseline="0" noProof="1">
                <a:uLnTx/>
                <a:uFillTx/>
              </a:rPr>
              <a:t>单击此处编辑母版标题样式</a:t>
            </a:r>
            <a:endParaRPr kumimoji="0" lang="zh-CN" altLang="en-US" sz="4400" b="0" i="0" u="none" strike="noStrike" kern="1200" cap="none" spc="0" normalizeH="0" baseline="0" noProof="1">
              <a:uLnTx/>
              <a:uFillTx/>
            </a:endParaRPr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>
          <a:xfrm>
            <a:off x="457200" y="1600200"/>
            <a:ext cx="8229600" cy="4525963"/>
          </a:xfrm>
        </p:spPr>
        <p:txBody>
          <a:bodyPr vert="eaVert"/>
          <a:lstStyle/>
          <a:p>
            <a:pPr lvl="0"/>
            <a:r>
              <a:rPr kumimoji="0" lang="zh-CN" altLang="en-US" sz="3200" b="0" i="0" u="none" strike="noStrike" kern="1200" cap="none" spc="0" normalizeH="0" baseline="0" noProof="1">
                <a:uLnTx/>
                <a:uFillTx/>
              </a:rPr>
              <a:t>单击此处编辑母版文本样式</a:t>
            </a:r>
            <a:endParaRPr kumimoji="0" lang="zh-CN" altLang="en-US" sz="3200" b="0" i="0" u="none" strike="noStrike" kern="1200" cap="none" spc="0" normalizeH="0" baseline="0" noProof="1">
              <a:uLnTx/>
              <a:uFillTx/>
            </a:endParaRPr>
          </a:p>
          <a:p>
            <a:pPr lvl="1"/>
            <a:r>
              <a:rPr kumimoji="0" lang="zh-CN" altLang="en-US" sz="2800" b="0" i="0" u="none" strike="noStrike" kern="1200" cap="none" spc="0" normalizeH="0" baseline="0" noProof="1">
                <a:uLnTx/>
                <a:uFillTx/>
              </a:rPr>
              <a:t>第二级</a:t>
            </a:r>
            <a:endParaRPr kumimoji="0" lang="zh-CN" altLang="en-US" sz="2800" b="0" i="0" u="none" strike="noStrike" kern="1200" cap="none" spc="0" normalizeH="0" baseline="0" noProof="1">
              <a:uLnTx/>
              <a:uFillTx/>
            </a:endParaRPr>
          </a:p>
          <a:p>
            <a:pPr lvl="2"/>
            <a:r>
              <a:rPr kumimoji="0" lang="zh-CN" altLang="en-US" sz="2400" b="0" i="0" u="none" strike="noStrike" kern="1200" cap="none" spc="0" normalizeH="0" baseline="0" noProof="1">
                <a:uLnTx/>
                <a:uFillTx/>
              </a:rPr>
              <a:t>第三级</a:t>
            </a:r>
            <a:endParaRPr kumimoji="0" lang="zh-CN" altLang="en-US" sz="2400" b="0" i="0" u="none" strike="noStrike" kern="1200" cap="none" spc="0" normalizeH="0" baseline="0" noProof="1">
              <a:uLnTx/>
              <a:uFillTx/>
            </a:endParaRPr>
          </a:p>
          <a:p>
            <a:pPr lvl="3"/>
            <a:r>
              <a:rPr kumimoji="0" lang="zh-CN" altLang="en-US" sz="2000" b="0" i="0" u="none" strike="noStrike" kern="1200" cap="none" spc="0" normalizeH="0" baseline="0" noProof="1">
                <a:uLnTx/>
                <a:uFillTx/>
              </a:rPr>
              <a:t>第四级</a:t>
            </a:r>
            <a:endParaRPr kumimoji="0" lang="zh-CN" altLang="en-US" sz="2000" b="0" i="0" u="none" strike="noStrike" kern="1200" cap="none" spc="0" normalizeH="0" baseline="0" noProof="1">
              <a:uLnTx/>
              <a:uFillTx/>
            </a:endParaRPr>
          </a:p>
          <a:p>
            <a:pPr lvl="4"/>
            <a:r>
              <a:rPr kumimoji="0" lang="zh-CN" altLang="en-US" sz="2000" b="0" i="0" u="none" strike="noStrike" kern="1200" cap="none" spc="0" normalizeH="0" baseline="0" noProof="1">
                <a:uLnTx/>
                <a:uFillTx/>
              </a:rPr>
              <a:t>第五级</a:t>
            </a:r>
            <a:endParaRPr kumimoji="0" lang="zh-CN" altLang="en-US" sz="2000" b="0" i="0" u="none" strike="noStrike" kern="1200" cap="none" spc="0" normalizeH="0" baseline="0" noProof="1">
              <a:uLnTx/>
              <a:uFillTx/>
            </a:endParaRPr>
          </a:p>
        </p:txBody>
      </p:sp>
      <p:sp>
        <p:nvSpPr>
          <p:cNvPr id="11266" name="灯片编号占位符 1029"/>
          <p:cNvSpPr>
            <a:spLocks noGrp="1"/>
          </p:cNvSpPr>
          <p:nvPr>
            <p:ph type="sldNum" sz="quarter" idx="4"/>
          </p:nvPr>
        </p:nvSpPr>
        <p:spPr>
          <a:xfrm>
            <a:off x="6553200" y="6245225"/>
            <a:ext cx="2133600" cy="476250"/>
          </a:xfrm>
          <a:prstGeom prst="rect">
            <a:avLst/>
          </a:prstGeom>
          <a:noFill/>
          <a:ln w="9525">
            <a:noFill/>
          </a:ln>
        </p:spPr>
        <p:txBody>
          <a:bodyPr lIns="91440" tIns="45720" rIns="91440" bIns="45720" anchor="t" anchorCtr="0"/>
          <a:p>
            <a:pPr algn="r"/>
            <a:fld id="{9A0DB2DC-4C9A-4742-B13C-FB6460FD3503}" type="slidenum">
              <a:rPr lang="en-US" altLang="en-US"/>
            </a:fld>
            <a:endParaRPr lang="en-US" altLang="en-US"/>
          </a:p>
        </p:txBody>
      </p:sp>
      <p:sp>
        <p:nvSpPr>
          <p:cNvPr id="11269" name="日期占位符 1027"/>
          <p:cNvSpPr>
            <a:spLocks noGrp="1"/>
          </p:cNvSpPr>
          <p:nvPr>
            <p:ph type="dt" sz="half" idx="2"/>
          </p:nvPr>
        </p:nvSpPr>
        <p:spPr>
          <a:xfrm>
            <a:off x="457200" y="6245225"/>
            <a:ext cx="2133600" cy="476250"/>
          </a:xfrm>
          <a:prstGeom prst="rect">
            <a:avLst/>
          </a:prstGeom>
          <a:noFill/>
          <a:ln w="9525">
            <a:noFill/>
          </a:ln>
        </p:spPr>
        <p:txBody>
          <a:bodyPr lIns="91440" tIns="45720" rIns="91440" bIns="45720" anchor="t" anchorCtr="0"/>
          <a:p>
            <a:endParaRPr lang="en-US" altLang="en-US"/>
          </a:p>
        </p:txBody>
      </p:sp>
      <p:sp>
        <p:nvSpPr>
          <p:cNvPr id="11270" name="页脚占位符 1028"/>
          <p:cNvSpPr>
            <a:spLocks noGrp="1"/>
          </p:cNvSpPr>
          <p:nvPr>
            <p:ph type="ftr" sz="quarter" idx="3"/>
          </p:nvPr>
        </p:nvSpPr>
        <p:spPr>
          <a:xfrm>
            <a:off x="3124200" y="6245225"/>
            <a:ext cx="2895600" cy="476250"/>
          </a:xfrm>
          <a:prstGeom prst="rect">
            <a:avLst/>
          </a:prstGeom>
          <a:noFill/>
          <a:ln w="9525">
            <a:noFill/>
          </a:ln>
        </p:spPr>
        <p:txBody>
          <a:bodyPr lIns="91440" tIns="45720" rIns="91440" bIns="45720" anchor="t" anchorCtr="0"/>
          <a:p>
            <a:pPr algn="ctr"/>
            <a:endParaRPr lang="en-US" altLang="en-US"/>
          </a:p>
        </p:txBody>
      </p:sp>
    </p:spTree>
  </p:cSld>
  <p:clrMapOvr>
    <a:masterClrMapping/>
  </p:clrMapOvr>
  <p:transition/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竖版"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竖排标题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kumimoji="0" lang="zh-CN" altLang="en-US" sz="4400" b="0" i="0" u="none" strike="noStrike" kern="1200" cap="none" spc="0" normalizeH="0" baseline="0" noProof="1">
                <a:uLnTx/>
                <a:uFillTx/>
              </a:rPr>
              <a:t>单击此处编辑母版标题样式</a:t>
            </a:r>
            <a:endParaRPr kumimoji="0" lang="zh-CN" altLang="en-US" sz="4400" b="0" i="0" u="none" strike="noStrike" kern="1200" cap="none" spc="0" normalizeH="0" baseline="0" noProof="1">
              <a:uLnTx/>
              <a:uFillTx/>
            </a:endParaRPr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52930" cy="5851525"/>
          </a:xfrm>
        </p:spPr>
        <p:txBody>
          <a:bodyPr vert="eaVert"/>
          <a:lstStyle/>
          <a:p>
            <a:pPr lvl="0"/>
            <a:r>
              <a:rPr kumimoji="0" lang="zh-CN" altLang="en-US" sz="3200" b="0" i="0" u="none" strike="noStrike" kern="1200" cap="none" spc="0" normalizeH="0" baseline="0" noProof="1">
                <a:uLnTx/>
                <a:uFillTx/>
              </a:rPr>
              <a:t>单击此处编辑母版文本样式</a:t>
            </a:r>
            <a:endParaRPr kumimoji="0" lang="zh-CN" altLang="en-US" sz="3200" b="0" i="0" u="none" strike="noStrike" kern="1200" cap="none" spc="0" normalizeH="0" baseline="0" noProof="1">
              <a:uLnTx/>
              <a:uFillTx/>
            </a:endParaRPr>
          </a:p>
          <a:p>
            <a:pPr lvl="1"/>
            <a:r>
              <a:rPr kumimoji="0" lang="zh-CN" altLang="en-US" sz="2800" b="0" i="0" u="none" strike="noStrike" kern="1200" cap="none" spc="0" normalizeH="0" baseline="0" noProof="1">
                <a:uLnTx/>
                <a:uFillTx/>
              </a:rPr>
              <a:t>第二级</a:t>
            </a:r>
            <a:endParaRPr kumimoji="0" lang="zh-CN" altLang="en-US" sz="2800" b="0" i="0" u="none" strike="noStrike" kern="1200" cap="none" spc="0" normalizeH="0" baseline="0" noProof="1">
              <a:uLnTx/>
              <a:uFillTx/>
            </a:endParaRPr>
          </a:p>
          <a:p>
            <a:pPr lvl="2"/>
            <a:r>
              <a:rPr kumimoji="0" lang="zh-CN" altLang="en-US" sz="2400" b="0" i="0" u="none" strike="noStrike" kern="1200" cap="none" spc="0" normalizeH="0" baseline="0" noProof="1">
                <a:uLnTx/>
                <a:uFillTx/>
              </a:rPr>
              <a:t>第三级</a:t>
            </a:r>
            <a:endParaRPr kumimoji="0" lang="zh-CN" altLang="en-US" sz="2400" b="0" i="0" u="none" strike="noStrike" kern="1200" cap="none" spc="0" normalizeH="0" baseline="0" noProof="1">
              <a:uLnTx/>
              <a:uFillTx/>
            </a:endParaRPr>
          </a:p>
          <a:p>
            <a:pPr lvl="3"/>
            <a:r>
              <a:rPr kumimoji="0" lang="zh-CN" altLang="en-US" sz="2000" b="0" i="0" u="none" strike="noStrike" kern="1200" cap="none" spc="0" normalizeH="0" baseline="0" noProof="1">
                <a:uLnTx/>
                <a:uFillTx/>
              </a:rPr>
              <a:t>第四级</a:t>
            </a:r>
            <a:endParaRPr kumimoji="0" lang="zh-CN" altLang="en-US" sz="2000" b="0" i="0" u="none" strike="noStrike" kern="1200" cap="none" spc="0" normalizeH="0" baseline="0" noProof="1">
              <a:uLnTx/>
              <a:uFillTx/>
            </a:endParaRPr>
          </a:p>
          <a:p>
            <a:pPr lvl="4"/>
            <a:r>
              <a:rPr kumimoji="0" lang="zh-CN" altLang="en-US" sz="2000" b="0" i="0" u="none" strike="noStrike" kern="1200" cap="none" spc="0" normalizeH="0" baseline="0" noProof="1">
                <a:uLnTx/>
                <a:uFillTx/>
              </a:rPr>
              <a:t>第五级</a:t>
            </a:r>
            <a:endParaRPr kumimoji="0" lang="zh-CN" altLang="en-US" sz="2000" b="0" i="0" u="none" strike="noStrike" kern="1200" cap="none" spc="0" normalizeH="0" baseline="0" noProof="1">
              <a:uLnTx/>
              <a:uFillTx/>
            </a:endParaRPr>
          </a:p>
        </p:txBody>
      </p:sp>
      <p:sp>
        <p:nvSpPr>
          <p:cNvPr id="12290" name="灯片编号占位符 1029"/>
          <p:cNvSpPr>
            <a:spLocks noGrp="1"/>
          </p:cNvSpPr>
          <p:nvPr>
            <p:ph type="sldNum" sz="quarter" idx="4"/>
          </p:nvPr>
        </p:nvSpPr>
        <p:spPr>
          <a:xfrm>
            <a:off x="6553200" y="6245225"/>
            <a:ext cx="2133600" cy="476250"/>
          </a:xfrm>
          <a:prstGeom prst="rect">
            <a:avLst/>
          </a:prstGeom>
          <a:noFill/>
          <a:ln w="9525">
            <a:noFill/>
          </a:ln>
        </p:spPr>
        <p:txBody>
          <a:bodyPr lIns="91440" tIns="45720" rIns="91440" bIns="45720" anchor="t" anchorCtr="0"/>
          <a:p>
            <a:pPr algn="r"/>
            <a:fld id="{9A0DB2DC-4C9A-4742-B13C-FB6460FD3503}" type="slidenum">
              <a:rPr lang="en-US" altLang="en-US"/>
            </a:fld>
            <a:endParaRPr lang="en-US" altLang="en-US"/>
          </a:p>
        </p:txBody>
      </p:sp>
      <p:sp>
        <p:nvSpPr>
          <p:cNvPr id="12293" name="日期占位符 1027"/>
          <p:cNvSpPr>
            <a:spLocks noGrp="1"/>
          </p:cNvSpPr>
          <p:nvPr>
            <p:ph type="dt" sz="half" idx="2"/>
          </p:nvPr>
        </p:nvSpPr>
        <p:spPr>
          <a:xfrm>
            <a:off x="457200" y="6245225"/>
            <a:ext cx="2133600" cy="476250"/>
          </a:xfrm>
          <a:prstGeom prst="rect">
            <a:avLst/>
          </a:prstGeom>
          <a:noFill/>
          <a:ln w="9525">
            <a:noFill/>
          </a:ln>
        </p:spPr>
        <p:txBody>
          <a:bodyPr lIns="91440" tIns="45720" rIns="91440" bIns="45720" anchor="t" anchorCtr="0"/>
          <a:p>
            <a:endParaRPr lang="en-US" altLang="en-US"/>
          </a:p>
        </p:txBody>
      </p:sp>
      <p:sp>
        <p:nvSpPr>
          <p:cNvPr id="12294" name="页脚占位符 1028"/>
          <p:cNvSpPr>
            <a:spLocks noGrp="1"/>
          </p:cNvSpPr>
          <p:nvPr>
            <p:ph type="ftr" sz="quarter" idx="3"/>
          </p:nvPr>
        </p:nvSpPr>
        <p:spPr>
          <a:xfrm>
            <a:off x="3124200" y="6245225"/>
            <a:ext cx="2895600" cy="476250"/>
          </a:xfrm>
          <a:prstGeom prst="rect">
            <a:avLst/>
          </a:prstGeom>
          <a:noFill/>
          <a:ln w="9525">
            <a:noFill/>
          </a:ln>
        </p:spPr>
        <p:txBody>
          <a:bodyPr lIns="91440" tIns="45720" rIns="91440" bIns="45720" anchor="t" anchorCtr="0"/>
          <a:p>
            <a:pPr algn="ctr"/>
            <a:endParaRPr lang="en-US" altLang="en-US"/>
          </a:p>
        </p:txBody>
      </p:sp>
    </p:spTree>
  </p:cSld>
  <p:clrMapOvr>
    <a:masterClrMapping/>
  </p:clrMapOvr>
  <p:transition/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标题幻灯片"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ctrTitle"/>
          </p:nvPr>
        </p:nvSpPr>
        <p:spPr>
          <a:xfrm>
            <a:off x="1143000" y="1122363"/>
            <a:ext cx="6858000" cy="2387600"/>
          </a:xfrm>
        </p:spPr>
        <p:txBody>
          <a:bodyPr anchor="b"/>
          <a:lstStyle>
            <a:lvl1pPr algn="ctr">
              <a:defRPr sz="4500"/>
            </a:lvl1pPr>
          </a:lstStyle>
          <a:p>
            <a:r>
              <a:rPr kumimoji="0" lang="zh-CN" altLang="en-US" sz="4500" b="0" i="0" u="none" strike="noStrike" kern="1200" cap="none" spc="0" normalizeH="0" baseline="0" noProof="1">
                <a:uLnTx/>
                <a:uFillTx/>
              </a:rPr>
              <a:t>单击此处编辑母版标题样式</a:t>
            </a:r>
            <a:endParaRPr kumimoji="0" lang="zh-CN" altLang="en-US" sz="4500" b="0" i="0" u="none" strike="noStrike" kern="1200" cap="none" spc="0" normalizeH="0" baseline="0" noProof="1">
              <a:uLnTx/>
              <a:uFillTx/>
            </a:endParaRPr>
          </a:p>
        </p:txBody>
      </p:sp>
      <p:sp>
        <p:nvSpPr>
          <p:cNvPr id="3" name="副标题 2"/>
          <p:cNvSpPr>
            <a:spLocks noGrp="1"/>
          </p:cNvSpPr>
          <p:nvPr>
            <p:ph type="subTitle" idx="1"/>
          </p:nvPr>
        </p:nvSpPr>
        <p:spPr>
          <a:xfrm>
            <a:off x="1143000" y="3602038"/>
            <a:ext cx="6858000" cy="1655762"/>
          </a:xfrm>
        </p:spPr>
        <p:txBody>
          <a:bodyPr/>
          <a:lstStyle>
            <a:lvl1pPr marL="0" indent="0" algn="ctr">
              <a:buNone/>
              <a:defRPr sz="1800"/>
            </a:lvl1pPr>
            <a:lvl2pPr marL="342900" indent="0" algn="ctr">
              <a:buNone/>
              <a:defRPr sz="1500"/>
            </a:lvl2pPr>
            <a:lvl3pPr marL="685800" indent="0" algn="ctr">
              <a:buNone/>
              <a:defRPr sz="1350"/>
            </a:lvl3pPr>
            <a:lvl4pPr marL="1028700" indent="0" algn="ctr">
              <a:buNone/>
              <a:defRPr sz="1200"/>
            </a:lvl4pPr>
            <a:lvl5pPr marL="1371600" indent="0" algn="ctr">
              <a:buNone/>
              <a:defRPr sz="1200"/>
            </a:lvl5pPr>
            <a:lvl6pPr marL="1714500" indent="0" algn="ctr">
              <a:buNone/>
              <a:defRPr sz="1200"/>
            </a:lvl6pPr>
            <a:lvl7pPr marL="2057400" indent="0" algn="ctr">
              <a:buNone/>
              <a:defRPr sz="1200"/>
            </a:lvl7pPr>
            <a:lvl8pPr marL="2400300" indent="0" algn="ctr">
              <a:buNone/>
              <a:defRPr sz="1200"/>
            </a:lvl8pPr>
            <a:lvl9pPr marL="2743200" indent="0" algn="ctr">
              <a:buNone/>
              <a:defRPr sz="1200"/>
            </a:lvl9pPr>
          </a:lstStyle>
          <a:p>
            <a:r>
              <a:rPr kumimoji="0" lang="zh-CN" altLang="en-US" sz="1800" b="0" i="0" u="none" strike="noStrike" kern="1200" cap="none" spc="0" normalizeH="0" baseline="0" noProof="1">
                <a:uLnTx/>
                <a:uFillTx/>
              </a:rPr>
              <a:t>单击此处编辑母版副标题样式</a:t>
            </a:r>
            <a:endParaRPr kumimoji="0" lang="zh-CN" altLang="en-US" sz="1800" b="0" i="0" u="none" strike="noStrike" kern="1200" cap="none" spc="0" normalizeH="0" baseline="0" noProof="1">
              <a:uLnTx/>
              <a:uFillTx/>
            </a:endParaRPr>
          </a:p>
        </p:txBody>
      </p:sp>
      <p:sp>
        <p:nvSpPr>
          <p:cNvPr id="13314" name="灯片编号占位符 1029"/>
          <p:cNvSpPr>
            <a:spLocks noGrp="1"/>
          </p:cNvSpPr>
          <p:nvPr>
            <p:ph type="sldNum" sz="quarter" idx="4"/>
          </p:nvPr>
        </p:nvSpPr>
        <p:spPr>
          <a:xfrm>
            <a:off x="6553200" y="6245225"/>
            <a:ext cx="2133600" cy="476250"/>
          </a:xfrm>
          <a:prstGeom prst="rect">
            <a:avLst/>
          </a:prstGeom>
          <a:noFill/>
          <a:ln w="9525">
            <a:noFill/>
          </a:ln>
        </p:spPr>
        <p:txBody>
          <a:bodyPr lIns="91440" tIns="45720" rIns="91440" bIns="45720" anchor="t" anchorCtr="0"/>
          <a:p>
            <a:pPr algn="r"/>
            <a:fld id="{9A0DB2DC-4C9A-4742-B13C-FB6460FD3503}" type="slidenum">
              <a:rPr lang="en-US" altLang="en-US"/>
            </a:fld>
            <a:endParaRPr lang="en-US" altLang="en-US"/>
          </a:p>
        </p:txBody>
      </p:sp>
      <p:sp>
        <p:nvSpPr>
          <p:cNvPr id="13317" name="日期占位符 1027"/>
          <p:cNvSpPr>
            <a:spLocks noGrp="1"/>
          </p:cNvSpPr>
          <p:nvPr>
            <p:ph type="dt" sz="half" idx="2"/>
          </p:nvPr>
        </p:nvSpPr>
        <p:spPr>
          <a:xfrm>
            <a:off x="457200" y="6245225"/>
            <a:ext cx="2133600" cy="476250"/>
          </a:xfrm>
          <a:prstGeom prst="rect">
            <a:avLst/>
          </a:prstGeom>
          <a:noFill/>
          <a:ln w="9525">
            <a:noFill/>
          </a:ln>
        </p:spPr>
        <p:txBody>
          <a:bodyPr lIns="91440" tIns="45720" rIns="91440" bIns="45720" anchor="t" anchorCtr="0"/>
          <a:p>
            <a:endParaRPr lang="en-US" altLang="en-US"/>
          </a:p>
        </p:txBody>
      </p:sp>
      <p:sp>
        <p:nvSpPr>
          <p:cNvPr id="13318" name="页脚占位符 1028"/>
          <p:cNvSpPr>
            <a:spLocks noGrp="1"/>
          </p:cNvSpPr>
          <p:nvPr>
            <p:ph type="ftr" sz="quarter" idx="3"/>
          </p:nvPr>
        </p:nvSpPr>
        <p:spPr>
          <a:xfrm>
            <a:off x="3124200" y="6245225"/>
            <a:ext cx="2895600" cy="476250"/>
          </a:xfrm>
          <a:prstGeom prst="rect">
            <a:avLst/>
          </a:prstGeom>
          <a:noFill/>
          <a:ln w="9525">
            <a:noFill/>
          </a:ln>
        </p:spPr>
        <p:txBody>
          <a:bodyPr lIns="91440" tIns="45720" rIns="91440" bIns="45720" anchor="t" anchorCtr="0"/>
          <a:p>
            <a:pPr algn="ctr"/>
            <a:endParaRPr lang="en-US" altLang="en-US"/>
          </a:p>
        </p:txBody>
      </p:sp>
    </p:spTree>
  </p:cSld>
  <p:clrMapOvr>
    <a:masterClrMapping/>
  </p:clrMapOvr>
  <p:transition/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/>
          <a:p>
            <a:r>
              <a:rPr kumimoji="0" lang="zh-CN" altLang="en-US" sz="4400" b="0" i="0" u="none" strike="noStrike" kern="1200" cap="none" spc="0" normalizeH="0" baseline="0" noProof="1">
                <a:uLnTx/>
                <a:uFillTx/>
              </a:rPr>
              <a:t>单击此处编辑母版标题样式</a:t>
            </a:r>
            <a:endParaRPr kumimoji="0" lang="zh-CN" altLang="en-US" sz="4400" b="0" i="0" u="none" strike="noStrike" kern="1200" cap="none" spc="0" normalizeH="0" baseline="0" noProof="1">
              <a:uLnTx/>
              <a:uFillTx/>
            </a:endParaRPr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>
          <a:xfrm>
            <a:off x="457200" y="1600200"/>
            <a:ext cx="8229600" cy="4525963"/>
          </a:xfrm>
        </p:spPr>
        <p:txBody>
          <a:bodyPr/>
          <a:lstStyle/>
          <a:p>
            <a:pPr lvl="0"/>
            <a:r>
              <a:rPr kumimoji="0" lang="zh-CN" altLang="en-US" sz="3200" b="0" i="0" u="none" strike="noStrike" kern="1200" cap="none" spc="0" normalizeH="0" baseline="0" noProof="1">
                <a:uLnTx/>
                <a:uFillTx/>
              </a:rPr>
              <a:t>单击此处编辑母版文本样式</a:t>
            </a:r>
            <a:endParaRPr kumimoji="0" lang="zh-CN" altLang="en-US" sz="3200" b="0" i="0" u="none" strike="noStrike" kern="1200" cap="none" spc="0" normalizeH="0" baseline="0" noProof="1">
              <a:uLnTx/>
              <a:uFillTx/>
            </a:endParaRPr>
          </a:p>
          <a:p>
            <a:pPr lvl="1"/>
            <a:r>
              <a:rPr kumimoji="0" lang="zh-CN" altLang="en-US" sz="2800" b="0" i="0" u="none" strike="noStrike" kern="1200" cap="none" spc="0" normalizeH="0" baseline="0" noProof="1">
                <a:uLnTx/>
                <a:uFillTx/>
              </a:rPr>
              <a:t>第二级</a:t>
            </a:r>
            <a:endParaRPr kumimoji="0" lang="zh-CN" altLang="en-US" sz="2800" b="0" i="0" u="none" strike="noStrike" kern="1200" cap="none" spc="0" normalizeH="0" baseline="0" noProof="1">
              <a:uLnTx/>
              <a:uFillTx/>
            </a:endParaRPr>
          </a:p>
          <a:p>
            <a:pPr lvl="2"/>
            <a:r>
              <a:rPr kumimoji="0" lang="zh-CN" altLang="en-US" sz="2400" b="0" i="0" u="none" strike="noStrike" kern="1200" cap="none" spc="0" normalizeH="0" baseline="0" noProof="1">
                <a:uLnTx/>
                <a:uFillTx/>
              </a:rPr>
              <a:t>第三级</a:t>
            </a:r>
            <a:endParaRPr kumimoji="0" lang="zh-CN" altLang="en-US" sz="2400" b="0" i="0" u="none" strike="noStrike" kern="1200" cap="none" spc="0" normalizeH="0" baseline="0" noProof="1">
              <a:uLnTx/>
              <a:uFillTx/>
            </a:endParaRPr>
          </a:p>
          <a:p>
            <a:pPr lvl="3"/>
            <a:r>
              <a:rPr kumimoji="0" lang="zh-CN" altLang="en-US" sz="2000" b="0" i="0" u="none" strike="noStrike" kern="1200" cap="none" spc="0" normalizeH="0" baseline="0" noProof="1">
                <a:uLnTx/>
                <a:uFillTx/>
              </a:rPr>
              <a:t>第四级</a:t>
            </a:r>
            <a:endParaRPr kumimoji="0" lang="zh-CN" altLang="en-US" sz="2000" b="0" i="0" u="none" strike="noStrike" kern="1200" cap="none" spc="0" normalizeH="0" baseline="0" noProof="1">
              <a:uLnTx/>
              <a:uFillTx/>
            </a:endParaRPr>
          </a:p>
          <a:p>
            <a:pPr lvl="4"/>
            <a:r>
              <a:rPr kumimoji="0" lang="zh-CN" altLang="en-US" sz="2000" b="0" i="0" u="none" strike="noStrike" kern="1200" cap="none" spc="0" normalizeH="0" baseline="0" noProof="1">
                <a:uLnTx/>
                <a:uFillTx/>
              </a:rPr>
              <a:t>第五级</a:t>
            </a:r>
            <a:endParaRPr kumimoji="0" lang="zh-CN" altLang="en-US" sz="2000" b="0" i="0" u="none" strike="noStrike" kern="1200" cap="none" spc="0" normalizeH="0" baseline="0" noProof="1">
              <a:uLnTx/>
              <a:uFillTx/>
            </a:endParaRPr>
          </a:p>
        </p:txBody>
      </p:sp>
      <p:sp>
        <p:nvSpPr>
          <p:cNvPr id="14338" name="灯片编号占位符 1029"/>
          <p:cNvSpPr>
            <a:spLocks noGrp="1"/>
          </p:cNvSpPr>
          <p:nvPr>
            <p:ph type="sldNum" sz="quarter" idx="4"/>
          </p:nvPr>
        </p:nvSpPr>
        <p:spPr>
          <a:xfrm>
            <a:off x="6553200" y="6245225"/>
            <a:ext cx="2133600" cy="476250"/>
          </a:xfrm>
          <a:prstGeom prst="rect">
            <a:avLst/>
          </a:prstGeom>
          <a:noFill/>
          <a:ln w="9525">
            <a:noFill/>
          </a:ln>
        </p:spPr>
        <p:txBody>
          <a:bodyPr lIns="91440" tIns="45720" rIns="91440" bIns="45720" anchor="t" anchorCtr="0"/>
          <a:p>
            <a:pPr algn="r"/>
            <a:fld id="{9A0DB2DC-4C9A-4742-B13C-FB6460FD3503}" type="slidenum">
              <a:rPr lang="en-US" altLang="en-US"/>
            </a:fld>
            <a:endParaRPr lang="en-US" altLang="en-US"/>
          </a:p>
        </p:txBody>
      </p:sp>
      <p:sp>
        <p:nvSpPr>
          <p:cNvPr id="14341" name="日期占位符 1027"/>
          <p:cNvSpPr>
            <a:spLocks noGrp="1"/>
          </p:cNvSpPr>
          <p:nvPr>
            <p:ph type="dt" sz="half" idx="2"/>
          </p:nvPr>
        </p:nvSpPr>
        <p:spPr>
          <a:xfrm>
            <a:off x="457200" y="6245225"/>
            <a:ext cx="2133600" cy="476250"/>
          </a:xfrm>
          <a:prstGeom prst="rect">
            <a:avLst/>
          </a:prstGeom>
          <a:noFill/>
          <a:ln w="9525">
            <a:noFill/>
          </a:ln>
        </p:spPr>
        <p:txBody>
          <a:bodyPr lIns="91440" tIns="45720" rIns="91440" bIns="45720" anchor="t" anchorCtr="0"/>
          <a:p>
            <a:endParaRPr lang="en-US" altLang="en-US"/>
          </a:p>
        </p:txBody>
      </p:sp>
      <p:sp>
        <p:nvSpPr>
          <p:cNvPr id="14342" name="页脚占位符 1028"/>
          <p:cNvSpPr>
            <a:spLocks noGrp="1"/>
          </p:cNvSpPr>
          <p:nvPr>
            <p:ph type="ftr" sz="quarter" idx="3"/>
          </p:nvPr>
        </p:nvSpPr>
        <p:spPr>
          <a:xfrm>
            <a:off x="3124200" y="6245225"/>
            <a:ext cx="2895600" cy="476250"/>
          </a:xfrm>
          <a:prstGeom prst="rect">
            <a:avLst/>
          </a:prstGeom>
          <a:noFill/>
          <a:ln w="9525">
            <a:noFill/>
          </a:ln>
        </p:spPr>
        <p:txBody>
          <a:bodyPr lIns="91440" tIns="45720" rIns="91440" bIns="45720" anchor="t" anchorCtr="0"/>
          <a:p>
            <a:pPr algn="ctr"/>
            <a:endParaRPr lang="en-US" altLang="en-US"/>
          </a:p>
        </p:txBody>
      </p:sp>
    </p:spTree>
  </p:cSld>
  <p:clrMapOvr>
    <a:masterClrMapping/>
  </p:clrMapOvr>
  <p:transition/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23888" y="1709738"/>
            <a:ext cx="7886700" cy="2852737"/>
          </a:xfrm>
        </p:spPr>
        <p:txBody>
          <a:bodyPr anchor="b"/>
          <a:lstStyle>
            <a:lvl1pPr>
              <a:defRPr sz="4500"/>
            </a:lvl1pPr>
          </a:lstStyle>
          <a:p>
            <a:r>
              <a:rPr kumimoji="0" lang="zh-CN" altLang="en-US" sz="4500" b="0" i="0" u="none" strike="noStrike" kern="1200" cap="none" spc="0" normalizeH="0" baseline="0" noProof="1">
                <a:uLnTx/>
                <a:uFillTx/>
              </a:rPr>
              <a:t>单击此处编辑母版标题样式</a:t>
            </a:r>
            <a:endParaRPr kumimoji="0" lang="zh-CN" altLang="en-US" sz="4500" b="0" i="0" u="none" strike="noStrike" kern="1200" cap="none" spc="0" normalizeH="0" baseline="0" noProof="1">
              <a:uLnTx/>
              <a:uFillTx/>
            </a:endParaRPr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623888" y="4589463"/>
            <a:ext cx="7886700" cy="1500187"/>
          </a:xfrm>
        </p:spPr>
        <p:txBody>
          <a:bodyPr/>
          <a:lstStyle>
            <a:lvl1pPr marL="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1pPr>
            <a:lvl2pPr marL="342900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kumimoji="0" lang="zh-CN" altLang="en-US" sz="1800" b="0" i="0" u="none" strike="noStrike" kern="1200" cap="none" spc="0" normalizeH="0" baseline="0" noProof="1">
                <a:uLnTx/>
                <a:uFillTx/>
              </a:rPr>
              <a:t>单击此处编辑母版文本样式</a:t>
            </a:r>
            <a:endParaRPr kumimoji="0" lang="zh-CN" altLang="en-US" sz="1800" b="0" i="0" u="none" strike="noStrike" kern="1200" cap="none" spc="0" normalizeH="0" baseline="0" noProof="1">
              <a:uLnTx/>
              <a:uFillTx/>
            </a:endParaRPr>
          </a:p>
        </p:txBody>
      </p:sp>
      <p:sp>
        <p:nvSpPr>
          <p:cNvPr id="15362" name="灯片编号占位符 1029"/>
          <p:cNvSpPr>
            <a:spLocks noGrp="1"/>
          </p:cNvSpPr>
          <p:nvPr>
            <p:ph type="sldNum" sz="quarter" idx="4"/>
          </p:nvPr>
        </p:nvSpPr>
        <p:spPr>
          <a:xfrm>
            <a:off x="6553200" y="6245225"/>
            <a:ext cx="2133600" cy="476250"/>
          </a:xfrm>
          <a:prstGeom prst="rect">
            <a:avLst/>
          </a:prstGeom>
          <a:noFill/>
          <a:ln w="9525">
            <a:noFill/>
          </a:ln>
        </p:spPr>
        <p:txBody>
          <a:bodyPr lIns="91440" tIns="45720" rIns="91440" bIns="45720" anchor="t" anchorCtr="0"/>
          <a:p>
            <a:pPr algn="r"/>
            <a:fld id="{9A0DB2DC-4C9A-4742-B13C-FB6460FD3503}" type="slidenum">
              <a:rPr lang="en-US" altLang="en-US"/>
            </a:fld>
            <a:endParaRPr lang="en-US" altLang="en-US"/>
          </a:p>
        </p:txBody>
      </p:sp>
      <p:sp>
        <p:nvSpPr>
          <p:cNvPr id="15365" name="日期占位符 1027"/>
          <p:cNvSpPr>
            <a:spLocks noGrp="1"/>
          </p:cNvSpPr>
          <p:nvPr>
            <p:ph type="dt" sz="half" idx="2"/>
          </p:nvPr>
        </p:nvSpPr>
        <p:spPr>
          <a:xfrm>
            <a:off x="457200" y="6245225"/>
            <a:ext cx="2133600" cy="476250"/>
          </a:xfrm>
          <a:prstGeom prst="rect">
            <a:avLst/>
          </a:prstGeom>
          <a:noFill/>
          <a:ln w="9525">
            <a:noFill/>
          </a:ln>
        </p:spPr>
        <p:txBody>
          <a:bodyPr lIns="91440" tIns="45720" rIns="91440" bIns="45720" anchor="t" anchorCtr="0"/>
          <a:p>
            <a:endParaRPr lang="en-US" altLang="en-US"/>
          </a:p>
        </p:txBody>
      </p:sp>
      <p:sp>
        <p:nvSpPr>
          <p:cNvPr id="15366" name="页脚占位符 1028"/>
          <p:cNvSpPr>
            <a:spLocks noGrp="1"/>
          </p:cNvSpPr>
          <p:nvPr>
            <p:ph type="ftr" sz="quarter" idx="3"/>
          </p:nvPr>
        </p:nvSpPr>
        <p:spPr>
          <a:xfrm>
            <a:off x="3124200" y="6245225"/>
            <a:ext cx="2895600" cy="476250"/>
          </a:xfrm>
          <a:prstGeom prst="rect">
            <a:avLst/>
          </a:prstGeom>
          <a:noFill/>
          <a:ln w="9525">
            <a:noFill/>
          </a:ln>
        </p:spPr>
        <p:txBody>
          <a:bodyPr lIns="91440" tIns="45720" rIns="91440" bIns="45720" anchor="t" anchorCtr="0"/>
          <a:p>
            <a:pPr algn="ctr"/>
            <a:endParaRPr lang="en-US" altLang="en-US"/>
          </a:p>
        </p:txBody>
      </p:sp>
    </p:spTree>
  </p:cSld>
  <p:clrMapOvr>
    <a:masterClrMapping/>
  </p:clrMapOvr>
  <p:transition/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/>
          <a:p>
            <a:r>
              <a:rPr kumimoji="0" lang="zh-CN" altLang="en-US" sz="4400" b="0" i="0" u="none" strike="noStrike" kern="1200" cap="none" spc="0" normalizeH="0" baseline="0" noProof="1">
                <a:uLnTx/>
                <a:uFillTx/>
              </a:rPr>
              <a:t>单击此处编辑母版标题样式</a:t>
            </a:r>
            <a:endParaRPr kumimoji="0" lang="zh-CN" altLang="en-US" sz="4400" b="0" i="0" u="none" strike="noStrike" kern="1200" cap="none" spc="0" normalizeH="0" baseline="0" noProof="1">
              <a:uLnTx/>
              <a:uFillTx/>
            </a:endParaRPr>
          </a:p>
        </p:txBody>
      </p:sp>
      <p:sp>
        <p:nvSpPr>
          <p:cNvPr id="3" name="内容占位符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2504" cy="4525963"/>
          </a:xfrm>
        </p:spPr>
        <p:txBody>
          <a:bodyPr/>
          <a:lstStyle/>
          <a:p>
            <a:pPr lvl="0"/>
            <a:r>
              <a:rPr kumimoji="0" lang="zh-CN" altLang="en-US" sz="3200" b="0" i="0" u="none" strike="noStrike" kern="1200" cap="none" spc="0" normalizeH="0" baseline="0" noProof="1">
                <a:uLnTx/>
                <a:uFillTx/>
              </a:rPr>
              <a:t>单击此处编辑母版文本样式</a:t>
            </a:r>
            <a:endParaRPr kumimoji="0" lang="zh-CN" altLang="en-US" sz="3200" b="0" i="0" u="none" strike="noStrike" kern="1200" cap="none" spc="0" normalizeH="0" baseline="0" noProof="1">
              <a:uLnTx/>
              <a:uFillTx/>
            </a:endParaRPr>
          </a:p>
          <a:p>
            <a:pPr lvl="1"/>
            <a:r>
              <a:rPr kumimoji="0" lang="zh-CN" altLang="en-US" sz="2800" b="0" i="0" u="none" strike="noStrike" kern="1200" cap="none" spc="0" normalizeH="0" baseline="0" noProof="1">
                <a:uLnTx/>
                <a:uFillTx/>
              </a:rPr>
              <a:t>第二级</a:t>
            </a:r>
            <a:endParaRPr kumimoji="0" lang="zh-CN" altLang="en-US" sz="2800" b="0" i="0" u="none" strike="noStrike" kern="1200" cap="none" spc="0" normalizeH="0" baseline="0" noProof="1">
              <a:uLnTx/>
              <a:uFillTx/>
            </a:endParaRPr>
          </a:p>
          <a:p>
            <a:pPr lvl="2"/>
            <a:r>
              <a:rPr kumimoji="0" lang="zh-CN" altLang="en-US" sz="2400" b="0" i="0" u="none" strike="noStrike" kern="1200" cap="none" spc="0" normalizeH="0" baseline="0" noProof="1">
                <a:uLnTx/>
                <a:uFillTx/>
              </a:rPr>
              <a:t>第三级</a:t>
            </a:r>
            <a:endParaRPr kumimoji="0" lang="zh-CN" altLang="en-US" sz="2400" b="0" i="0" u="none" strike="noStrike" kern="1200" cap="none" spc="0" normalizeH="0" baseline="0" noProof="1">
              <a:uLnTx/>
              <a:uFillTx/>
            </a:endParaRPr>
          </a:p>
          <a:p>
            <a:pPr lvl="3"/>
            <a:r>
              <a:rPr kumimoji="0" lang="zh-CN" altLang="en-US" sz="2000" b="0" i="0" u="none" strike="noStrike" kern="1200" cap="none" spc="0" normalizeH="0" baseline="0" noProof="1">
                <a:uLnTx/>
                <a:uFillTx/>
              </a:rPr>
              <a:t>第四级</a:t>
            </a:r>
            <a:endParaRPr kumimoji="0" lang="zh-CN" altLang="en-US" sz="2000" b="0" i="0" u="none" strike="noStrike" kern="1200" cap="none" spc="0" normalizeH="0" baseline="0" noProof="1">
              <a:uLnTx/>
              <a:uFillTx/>
            </a:endParaRPr>
          </a:p>
          <a:p>
            <a:pPr lvl="4"/>
            <a:r>
              <a:rPr kumimoji="0" lang="zh-CN" altLang="en-US" sz="2000" b="0" i="0" u="none" strike="noStrike" kern="1200" cap="none" spc="0" normalizeH="0" baseline="0" noProof="1">
                <a:uLnTx/>
                <a:uFillTx/>
              </a:rPr>
              <a:t>第五级</a:t>
            </a:r>
            <a:endParaRPr kumimoji="0" lang="zh-CN" altLang="en-US" sz="2000" b="0" i="0" u="none" strike="noStrike" kern="1200" cap="none" spc="0" normalizeH="0" baseline="0" noProof="1">
              <a:uLnTx/>
              <a:uFillTx/>
            </a:endParaRPr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4654296" y="1600200"/>
            <a:ext cx="4032504" cy="4525963"/>
          </a:xfrm>
        </p:spPr>
        <p:txBody>
          <a:bodyPr/>
          <a:lstStyle/>
          <a:p>
            <a:pPr lvl="0"/>
            <a:r>
              <a:rPr kumimoji="0" lang="zh-CN" altLang="en-US" sz="3200" b="0" i="0" u="none" strike="noStrike" kern="1200" cap="none" spc="0" normalizeH="0" baseline="0" noProof="1">
                <a:uLnTx/>
                <a:uFillTx/>
              </a:rPr>
              <a:t>单击此处编辑母版文本样式</a:t>
            </a:r>
            <a:endParaRPr kumimoji="0" lang="zh-CN" altLang="en-US" sz="3200" b="0" i="0" u="none" strike="noStrike" kern="1200" cap="none" spc="0" normalizeH="0" baseline="0" noProof="1">
              <a:uLnTx/>
              <a:uFillTx/>
            </a:endParaRPr>
          </a:p>
          <a:p>
            <a:pPr lvl="1"/>
            <a:r>
              <a:rPr kumimoji="0" lang="zh-CN" altLang="en-US" sz="2800" b="0" i="0" u="none" strike="noStrike" kern="1200" cap="none" spc="0" normalizeH="0" baseline="0" noProof="1">
                <a:uLnTx/>
                <a:uFillTx/>
              </a:rPr>
              <a:t>第二级</a:t>
            </a:r>
            <a:endParaRPr kumimoji="0" lang="zh-CN" altLang="en-US" sz="2800" b="0" i="0" u="none" strike="noStrike" kern="1200" cap="none" spc="0" normalizeH="0" baseline="0" noProof="1">
              <a:uLnTx/>
              <a:uFillTx/>
            </a:endParaRPr>
          </a:p>
          <a:p>
            <a:pPr lvl="2"/>
            <a:r>
              <a:rPr kumimoji="0" lang="zh-CN" altLang="en-US" sz="2400" b="0" i="0" u="none" strike="noStrike" kern="1200" cap="none" spc="0" normalizeH="0" baseline="0" noProof="1">
                <a:uLnTx/>
                <a:uFillTx/>
              </a:rPr>
              <a:t>第三级</a:t>
            </a:r>
            <a:endParaRPr kumimoji="0" lang="zh-CN" altLang="en-US" sz="2400" b="0" i="0" u="none" strike="noStrike" kern="1200" cap="none" spc="0" normalizeH="0" baseline="0" noProof="1">
              <a:uLnTx/>
              <a:uFillTx/>
            </a:endParaRPr>
          </a:p>
          <a:p>
            <a:pPr lvl="3"/>
            <a:r>
              <a:rPr kumimoji="0" lang="zh-CN" altLang="en-US" sz="2000" b="0" i="0" u="none" strike="noStrike" kern="1200" cap="none" spc="0" normalizeH="0" baseline="0" noProof="1">
                <a:uLnTx/>
                <a:uFillTx/>
              </a:rPr>
              <a:t>第四级</a:t>
            </a:r>
            <a:endParaRPr kumimoji="0" lang="zh-CN" altLang="en-US" sz="2000" b="0" i="0" u="none" strike="noStrike" kern="1200" cap="none" spc="0" normalizeH="0" baseline="0" noProof="1">
              <a:uLnTx/>
              <a:uFillTx/>
            </a:endParaRPr>
          </a:p>
          <a:p>
            <a:pPr lvl="4"/>
            <a:r>
              <a:rPr kumimoji="0" lang="zh-CN" altLang="en-US" sz="2000" b="0" i="0" u="none" strike="noStrike" kern="1200" cap="none" spc="0" normalizeH="0" baseline="0" noProof="1">
                <a:uLnTx/>
                <a:uFillTx/>
              </a:rPr>
              <a:t>第五级</a:t>
            </a:r>
            <a:endParaRPr kumimoji="0" lang="zh-CN" altLang="en-US" sz="2000" b="0" i="0" u="none" strike="noStrike" kern="1200" cap="none" spc="0" normalizeH="0" baseline="0" noProof="1">
              <a:uLnTx/>
              <a:uFillTx/>
            </a:endParaRPr>
          </a:p>
        </p:txBody>
      </p:sp>
      <p:sp>
        <p:nvSpPr>
          <p:cNvPr id="16386" name="灯片编号占位符 1029"/>
          <p:cNvSpPr>
            <a:spLocks noGrp="1"/>
          </p:cNvSpPr>
          <p:nvPr>
            <p:ph type="sldNum" sz="quarter" idx="4"/>
          </p:nvPr>
        </p:nvSpPr>
        <p:spPr>
          <a:xfrm>
            <a:off x="6553200" y="6245225"/>
            <a:ext cx="2133600" cy="476250"/>
          </a:xfrm>
          <a:prstGeom prst="rect">
            <a:avLst/>
          </a:prstGeom>
          <a:noFill/>
          <a:ln w="9525">
            <a:noFill/>
          </a:ln>
        </p:spPr>
        <p:txBody>
          <a:bodyPr lIns="91440" tIns="45720" rIns="91440" bIns="45720" anchor="t" anchorCtr="0"/>
          <a:p>
            <a:pPr algn="r"/>
            <a:fld id="{9A0DB2DC-4C9A-4742-B13C-FB6460FD3503}" type="slidenum">
              <a:rPr lang="en-US" altLang="en-US"/>
            </a:fld>
            <a:endParaRPr lang="en-US" altLang="en-US"/>
          </a:p>
        </p:txBody>
      </p:sp>
      <p:sp>
        <p:nvSpPr>
          <p:cNvPr id="16389" name="日期占位符 1027"/>
          <p:cNvSpPr>
            <a:spLocks noGrp="1"/>
          </p:cNvSpPr>
          <p:nvPr>
            <p:ph type="dt" sz="half" idx="2"/>
          </p:nvPr>
        </p:nvSpPr>
        <p:spPr>
          <a:xfrm>
            <a:off x="457200" y="6245225"/>
            <a:ext cx="2133600" cy="476250"/>
          </a:xfrm>
          <a:prstGeom prst="rect">
            <a:avLst/>
          </a:prstGeom>
          <a:noFill/>
          <a:ln w="9525">
            <a:noFill/>
          </a:ln>
        </p:spPr>
        <p:txBody>
          <a:bodyPr lIns="91440" tIns="45720" rIns="91440" bIns="45720" anchor="t" anchorCtr="0"/>
          <a:p>
            <a:endParaRPr lang="en-US" altLang="en-US"/>
          </a:p>
        </p:txBody>
      </p:sp>
      <p:sp>
        <p:nvSpPr>
          <p:cNvPr id="16390" name="页脚占位符 1028"/>
          <p:cNvSpPr>
            <a:spLocks noGrp="1"/>
          </p:cNvSpPr>
          <p:nvPr>
            <p:ph type="ftr" sz="quarter" idx="3"/>
          </p:nvPr>
        </p:nvSpPr>
        <p:spPr>
          <a:xfrm>
            <a:off x="3124200" y="6245225"/>
            <a:ext cx="2895600" cy="476250"/>
          </a:xfrm>
          <a:prstGeom prst="rect">
            <a:avLst/>
          </a:prstGeom>
          <a:noFill/>
          <a:ln w="9525">
            <a:noFill/>
          </a:ln>
        </p:spPr>
        <p:txBody>
          <a:bodyPr lIns="91440" tIns="45720" rIns="91440" bIns="45720" anchor="t" anchorCtr="0"/>
          <a:p>
            <a:pPr algn="ctr"/>
            <a:endParaRPr lang="en-US" altLang="en-US"/>
          </a:p>
        </p:txBody>
      </p:sp>
    </p:spTree>
  </p:cSld>
  <p:clrMapOvr>
    <a:masterClrMapping/>
  </p:clrMapOvr>
  <p:transition/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29841" y="365125"/>
            <a:ext cx="7886700" cy="1325563"/>
          </a:xfrm>
        </p:spPr>
        <p:txBody>
          <a:bodyPr/>
          <a:lstStyle/>
          <a:p>
            <a:r>
              <a:rPr kumimoji="0" lang="zh-CN" altLang="en-US" sz="4400" b="0" i="0" u="none" strike="noStrike" kern="1200" cap="none" spc="0" normalizeH="0" baseline="0" noProof="1">
                <a:uLnTx/>
                <a:uFillTx/>
              </a:rPr>
              <a:t>单击此处编辑母版标题样式</a:t>
            </a:r>
            <a:endParaRPr kumimoji="0" lang="zh-CN" altLang="en-US" sz="4400" b="0" i="0" u="none" strike="noStrike" kern="1200" cap="none" spc="0" normalizeH="0" baseline="0" noProof="1">
              <a:uLnTx/>
              <a:uFillTx/>
            </a:endParaRPr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890081" y="1778438"/>
            <a:ext cx="3655181" cy="823912"/>
          </a:xfrm>
        </p:spPr>
        <p:txBody>
          <a:bodyPr anchor="ctr"/>
          <a:lstStyle>
            <a:lvl1pPr marL="0" indent="0">
              <a:buNone/>
              <a:defRPr sz="2100"/>
            </a:lvl1pPr>
            <a:lvl2pPr marL="342900" indent="0">
              <a:buNone/>
              <a:defRPr sz="1800"/>
            </a:lvl2pPr>
            <a:lvl3pPr marL="685800" indent="0">
              <a:buNone/>
              <a:defRPr sz="1500"/>
            </a:lvl3pPr>
            <a:lvl4pPr marL="1028700" indent="0">
              <a:buNone/>
              <a:defRPr sz="1350"/>
            </a:lvl4pPr>
            <a:lvl5pPr marL="1371600" indent="0">
              <a:buNone/>
              <a:defRPr sz="1350"/>
            </a:lvl5pPr>
            <a:lvl6pPr marL="1714500" indent="0">
              <a:buNone/>
              <a:defRPr sz="1350"/>
            </a:lvl6pPr>
            <a:lvl7pPr marL="2057400" indent="0">
              <a:buNone/>
              <a:defRPr sz="1350"/>
            </a:lvl7pPr>
            <a:lvl8pPr marL="2400300" indent="0">
              <a:buNone/>
              <a:defRPr sz="1350"/>
            </a:lvl8pPr>
            <a:lvl9pPr marL="2743200" indent="0">
              <a:buNone/>
              <a:defRPr sz="1350"/>
            </a:lvl9pPr>
          </a:lstStyle>
          <a:p>
            <a:pPr lvl="0"/>
            <a:r>
              <a:rPr kumimoji="0" lang="zh-CN" altLang="en-US" sz="2100" b="0" i="0" u="none" strike="noStrike" kern="1200" cap="none" spc="0" normalizeH="0" baseline="0" noProof="1">
                <a:uLnTx/>
                <a:uFillTx/>
              </a:rPr>
              <a:t>单击此处编辑母版文本样式</a:t>
            </a:r>
            <a:endParaRPr kumimoji="0" lang="zh-CN" altLang="en-US" sz="2100" b="0" i="0" u="none" strike="noStrike" kern="1200" cap="none" spc="0" normalizeH="0" baseline="0" noProof="1">
              <a:uLnTx/>
              <a:uFillTx/>
            </a:endParaRPr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890081" y="2665379"/>
            <a:ext cx="3655181" cy="3524284"/>
          </a:xfrm>
        </p:spPr>
        <p:txBody>
          <a:bodyPr/>
          <a:lstStyle/>
          <a:p>
            <a:pPr lvl="0"/>
            <a:r>
              <a:rPr kumimoji="0" lang="zh-CN" altLang="en-US" sz="3200" b="0" i="0" u="none" strike="noStrike" kern="1200" cap="none" spc="0" normalizeH="0" baseline="0" noProof="1">
                <a:uLnTx/>
                <a:uFillTx/>
              </a:rPr>
              <a:t>单击此处编辑母版文本样式</a:t>
            </a:r>
            <a:endParaRPr kumimoji="0" lang="zh-CN" altLang="en-US" sz="3200" b="0" i="0" u="none" strike="noStrike" kern="1200" cap="none" spc="0" normalizeH="0" baseline="0" noProof="1">
              <a:uLnTx/>
              <a:uFillTx/>
            </a:endParaRPr>
          </a:p>
          <a:p>
            <a:pPr lvl="1"/>
            <a:r>
              <a:rPr kumimoji="0" lang="zh-CN" altLang="en-US" sz="2800" b="0" i="0" u="none" strike="noStrike" kern="1200" cap="none" spc="0" normalizeH="0" baseline="0" noProof="1">
                <a:uLnTx/>
                <a:uFillTx/>
              </a:rPr>
              <a:t>第二级</a:t>
            </a:r>
            <a:endParaRPr kumimoji="0" lang="zh-CN" altLang="en-US" sz="2800" b="0" i="0" u="none" strike="noStrike" kern="1200" cap="none" spc="0" normalizeH="0" baseline="0" noProof="1">
              <a:uLnTx/>
              <a:uFillTx/>
            </a:endParaRPr>
          </a:p>
          <a:p>
            <a:pPr lvl="2"/>
            <a:r>
              <a:rPr kumimoji="0" lang="zh-CN" altLang="en-US" sz="2400" b="0" i="0" u="none" strike="noStrike" kern="1200" cap="none" spc="0" normalizeH="0" baseline="0" noProof="1">
                <a:uLnTx/>
                <a:uFillTx/>
              </a:rPr>
              <a:t>第三级</a:t>
            </a:r>
            <a:endParaRPr kumimoji="0" lang="zh-CN" altLang="en-US" sz="2400" b="0" i="0" u="none" strike="noStrike" kern="1200" cap="none" spc="0" normalizeH="0" baseline="0" noProof="1">
              <a:uLnTx/>
              <a:uFillTx/>
            </a:endParaRPr>
          </a:p>
          <a:p>
            <a:pPr lvl="3"/>
            <a:r>
              <a:rPr kumimoji="0" lang="zh-CN" altLang="en-US" sz="2000" b="0" i="0" u="none" strike="noStrike" kern="1200" cap="none" spc="0" normalizeH="0" baseline="0" noProof="1">
                <a:uLnTx/>
                <a:uFillTx/>
              </a:rPr>
              <a:t>第四级</a:t>
            </a:r>
            <a:endParaRPr kumimoji="0" lang="zh-CN" altLang="en-US" sz="2000" b="0" i="0" u="none" strike="noStrike" kern="1200" cap="none" spc="0" normalizeH="0" baseline="0" noProof="1">
              <a:uLnTx/>
              <a:uFillTx/>
            </a:endParaRPr>
          </a:p>
          <a:p>
            <a:pPr lvl="4"/>
            <a:r>
              <a:rPr kumimoji="0" lang="zh-CN" altLang="en-US" sz="2000" b="0" i="0" u="none" strike="noStrike" kern="1200" cap="none" spc="0" normalizeH="0" baseline="0" noProof="1">
                <a:uLnTx/>
                <a:uFillTx/>
              </a:rPr>
              <a:t>第五级</a:t>
            </a:r>
            <a:endParaRPr kumimoji="0" lang="zh-CN" altLang="en-US" sz="2000" b="0" i="0" u="none" strike="noStrike" kern="1200" cap="none" spc="0" normalizeH="0" baseline="0" noProof="1">
              <a:uLnTx/>
              <a:uFillTx/>
            </a:endParaRPr>
          </a:p>
        </p:txBody>
      </p:sp>
      <p:sp>
        <p:nvSpPr>
          <p:cNvPr id="5" name="文本占位符 4"/>
          <p:cNvSpPr>
            <a:spLocks noGrp="1"/>
          </p:cNvSpPr>
          <p:nvPr>
            <p:ph type="body" sz="quarter" idx="3"/>
          </p:nvPr>
        </p:nvSpPr>
        <p:spPr>
          <a:xfrm>
            <a:off x="4692704" y="1778438"/>
            <a:ext cx="3673182" cy="823912"/>
          </a:xfrm>
        </p:spPr>
        <p:txBody>
          <a:bodyPr anchor="ctr"/>
          <a:lstStyle>
            <a:lvl1pPr marL="0" indent="0">
              <a:buNone/>
              <a:defRPr sz="2100"/>
            </a:lvl1pPr>
            <a:lvl2pPr marL="342900" indent="0">
              <a:buNone/>
              <a:defRPr sz="1800"/>
            </a:lvl2pPr>
            <a:lvl3pPr marL="685800" indent="0">
              <a:buNone/>
              <a:defRPr sz="1500"/>
            </a:lvl3pPr>
            <a:lvl4pPr marL="1028700" indent="0">
              <a:buNone/>
              <a:defRPr sz="1350"/>
            </a:lvl4pPr>
            <a:lvl5pPr marL="1371600" indent="0">
              <a:buNone/>
              <a:defRPr sz="1350"/>
            </a:lvl5pPr>
            <a:lvl6pPr marL="1714500" indent="0">
              <a:buNone/>
              <a:defRPr sz="1350"/>
            </a:lvl6pPr>
            <a:lvl7pPr marL="2057400" indent="0">
              <a:buNone/>
              <a:defRPr sz="1350"/>
            </a:lvl7pPr>
            <a:lvl8pPr marL="2400300" indent="0">
              <a:buNone/>
              <a:defRPr sz="1350"/>
            </a:lvl8pPr>
            <a:lvl9pPr marL="2743200" indent="0">
              <a:buNone/>
              <a:defRPr sz="1350"/>
            </a:lvl9pPr>
          </a:lstStyle>
          <a:p>
            <a:pPr lvl="0"/>
            <a:r>
              <a:rPr kumimoji="0" lang="zh-CN" altLang="en-US" sz="2100" b="0" i="0" u="none" strike="noStrike" kern="1200" cap="none" spc="0" normalizeH="0" baseline="0" noProof="1">
                <a:uLnTx/>
                <a:uFillTx/>
              </a:rPr>
              <a:t>单击此处编辑母版文本样式</a:t>
            </a:r>
            <a:endParaRPr kumimoji="0" lang="zh-CN" altLang="en-US" sz="2100" b="0" i="0" u="none" strike="noStrike" kern="1200" cap="none" spc="0" normalizeH="0" baseline="0" noProof="1">
              <a:uLnTx/>
              <a:uFillTx/>
            </a:endParaRPr>
          </a:p>
        </p:txBody>
      </p:sp>
      <p:sp>
        <p:nvSpPr>
          <p:cNvPr id="6" name="内容占位符 5"/>
          <p:cNvSpPr>
            <a:spLocks noGrp="1"/>
          </p:cNvSpPr>
          <p:nvPr>
            <p:ph sz="quarter" idx="4"/>
          </p:nvPr>
        </p:nvSpPr>
        <p:spPr>
          <a:xfrm>
            <a:off x="4692704" y="2665379"/>
            <a:ext cx="3673182" cy="3524284"/>
          </a:xfrm>
        </p:spPr>
        <p:txBody>
          <a:bodyPr/>
          <a:lstStyle/>
          <a:p>
            <a:pPr lvl="0"/>
            <a:r>
              <a:rPr kumimoji="0" lang="zh-CN" altLang="en-US" sz="3200" b="0" i="0" u="none" strike="noStrike" kern="1200" cap="none" spc="0" normalizeH="0" baseline="0" noProof="1">
                <a:uLnTx/>
                <a:uFillTx/>
              </a:rPr>
              <a:t>单击此处编辑母版文本样式</a:t>
            </a:r>
            <a:endParaRPr kumimoji="0" lang="zh-CN" altLang="en-US" sz="3200" b="0" i="0" u="none" strike="noStrike" kern="1200" cap="none" spc="0" normalizeH="0" baseline="0" noProof="1">
              <a:uLnTx/>
              <a:uFillTx/>
            </a:endParaRPr>
          </a:p>
          <a:p>
            <a:pPr lvl="1"/>
            <a:r>
              <a:rPr kumimoji="0" lang="zh-CN" altLang="en-US" sz="2800" b="0" i="0" u="none" strike="noStrike" kern="1200" cap="none" spc="0" normalizeH="0" baseline="0" noProof="1">
                <a:uLnTx/>
                <a:uFillTx/>
              </a:rPr>
              <a:t>第二级</a:t>
            </a:r>
            <a:endParaRPr kumimoji="0" lang="zh-CN" altLang="en-US" sz="2800" b="0" i="0" u="none" strike="noStrike" kern="1200" cap="none" spc="0" normalizeH="0" baseline="0" noProof="1">
              <a:uLnTx/>
              <a:uFillTx/>
            </a:endParaRPr>
          </a:p>
          <a:p>
            <a:pPr lvl="2"/>
            <a:r>
              <a:rPr kumimoji="0" lang="zh-CN" altLang="en-US" sz="2400" b="0" i="0" u="none" strike="noStrike" kern="1200" cap="none" spc="0" normalizeH="0" baseline="0" noProof="1">
                <a:uLnTx/>
                <a:uFillTx/>
              </a:rPr>
              <a:t>第三级</a:t>
            </a:r>
            <a:endParaRPr kumimoji="0" lang="zh-CN" altLang="en-US" sz="2400" b="0" i="0" u="none" strike="noStrike" kern="1200" cap="none" spc="0" normalizeH="0" baseline="0" noProof="1">
              <a:uLnTx/>
              <a:uFillTx/>
            </a:endParaRPr>
          </a:p>
          <a:p>
            <a:pPr lvl="3"/>
            <a:r>
              <a:rPr kumimoji="0" lang="zh-CN" altLang="en-US" sz="2000" b="0" i="0" u="none" strike="noStrike" kern="1200" cap="none" spc="0" normalizeH="0" baseline="0" noProof="1">
                <a:uLnTx/>
                <a:uFillTx/>
              </a:rPr>
              <a:t>第四级</a:t>
            </a:r>
            <a:endParaRPr kumimoji="0" lang="zh-CN" altLang="en-US" sz="2000" b="0" i="0" u="none" strike="noStrike" kern="1200" cap="none" spc="0" normalizeH="0" baseline="0" noProof="1">
              <a:uLnTx/>
              <a:uFillTx/>
            </a:endParaRPr>
          </a:p>
          <a:p>
            <a:pPr lvl="4"/>
            <a:r>
              <a:rPr kumimoji="0" lang="zh-CN" altLang="en-US" sz="2000" b="0" i="0" u="none" strike="noStrike" kern="1200" cap="none" spc="0" normalizeH="0" baseline="0" noProof="1">
                <a:uLnTx/>
                <a:uFillTx/>
              </a:rPr>
              <a:t>第五级</a:t>
            </a:r>
            <a:endParaRPr kumimoji="0" lang="zh-CN" altLang="en-US" sz="2000" b="0" i="0" u="none" strike="noStrike" kern="1200" cap="none" spc="0" normalizeH="0" baseline="0" noProof="1">
              <a:uLnTx/>
              <a:uFillTx/>
            </a:endParaRPr>
          </a:p>
        </p:txBody>
      </p:sp>
      <p:sp>
        <p:nvSpPr>
          <p:cNvPr id="17410" name="灯片编号占位符 1029"/>
          <p:cNvSpPr>
            <a:spLocks noGrp="1"/>
          </p:cNvSpPr>
          <p:nvPr>
            <p:ph type="sldNum" sz="quarter" idx="4"/>
          </p:nvPr>
        </p:nvSpPr>
        <p:spPr>
          <a:xfrm>
            <a:off x="6553200" y="6245225"/>
            <a:ext cx="2133600" cy="476250"/>
          </a:xfrm>
          <a:prstGeom prst="rect">
            <a:avLst/>
          </a:prstGeom>
          <a:noFill/>
          <a:ln w="9525">
            <a:noFill/>
          </a:ln>
        </p:spPr>
        <p:txBody>
          <a:bodyPr lIns="91440" tIns="45720" rIns="91440" bIns="45720" anchor="t" anchorCtr="0"/>
          <a:p>
            <a:pPr algn="r"/>
            <a:fld id="{9A0DB2DC-4C9A-4742-B13C-FB6460FD3503}" type="slidenum">
              <a:rPr lang="en-US" altLang="en-US"/>
            </a:fld>
            <a:endParaRPr lang="en-US" altLang="en-US"/>
          </a:p>
        </p:txBody>
      </p:sp>
      <p:sp>
        <p:nvSpPr>
          <p:cNvPr id="17413" name="日期占位符 1027"/>
          <p:cNvSpPr>
            <a:spLocks noGrp="1"/>
          </p:cNvSpPr>
          <p:nvPr>
            <p:ph type="dt" sz="half" idx="2"/>
          </p:nvPr>
        </p:nvSpPr>
        <p:spPr>
          <a:xfrm>
            <a:off x="457200" y="6245225"/>
            <a:ext cx="2133600" cy="476250"/>
          </a:xfrm>
          <a:prstGeom prst="rect">
            <a:avLst/>
          </a:prstGeom>
          <a:noFill/>
          <a:ln w="9525">
            <a:noFill/>
          </a:ln>
        </p:spPr>
        <p:txBody>
          <a:bodyPr lIns="91440" tIns="45720" rIns="91440" bIns="45720" anchor="t" anchorCtr="0"/>
          <a:p>
            <a:endParaRPr lang="en-US" altLang="en-US"/>
          </a:p>
        </p:txBody>
      </p:sp>
      <p:sp>
        <p:nvSpPr>
          <p:cNvPr id="17414" name="页脚占位符 1028"/>
          <p:cNvSpPr>
            <a:spLocks noGrp="1"/>
          </p:cNvSpPr>
          <p:nvPr>
            <p:ph type="ftr" sz="quarter" idx="3"/>
          </p:nvPr>
        </p:nvSpPr>
        <p:spPr>
          <a:xfrm>
            <a:off x="3124200" y="6245225"/>
            <a:ext cx="2895600" cy="476250"/>
          </a:xfrm>
          <a:prstGeom prst="rect">
            <a:avLst/>
          </a:prstGeom>
          <a:noFill/>
          <a:ln w="9525">
            <a:noFill/>
          </a:ln>
        </p:spPr>
        <p:txBody>
          <a:bodyPr lIns="91440" tIns="45720" rIns="91440" bIns="45720" anchor="t" anchorCtr="0"/>
          <a:p>
            <a:pPr algn="ctr"/>
            <a:endParaRPr lang="en-US" altLang="en-US"/>
          </a:p>
        </p:txBody>
      </p:sp>
    </p:spTree>
  </p:cSld>
  <p:clrMapOvr>
    <a:masterClrMapping/>
  </p:clrMapOvr>
  <p:transition/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/>
          <a:p>
            <a:r>
              <a:rPr kumimoji="0" lang="zh-CN" altLang="en-US" sz="4400" b="0" i="0" u="none" strike="noStrike" kern="1200" cap="none" spc="0" normalizeH="0" baseline="0" noProof="1">
                <a:uLnTx/>
                <a:uFillTx/>
              </a:rPr>
              <a:t>单击此处编辑母版标题样式</a:t>
            </a:r>
            <a:endParaRPr kumimoji="0" lang="zh-CN" altLang="en-US" sz="4400" b="0" i="0" u="none" strike="noStrike" kern="1200" cap="none" spc="0" normalizeH="0" baseline="0" noProof="1">
              <a:uLnTx/>
              <a:uFillTx/>
            </a:endParaRPr>
          </a:p>
        </p:txBody>
      </p:sp>
      <p:sp>
        <p:nvSpPr>
          <p:cNvPr id="18434" name="灯片编号占位符 1029"/>
          <p:cNvSpPr>
            <a:spLocks noGrp="1"/>
          </p:cNvSpPr>
          <p:nvPr>
            <p:ph type="sldNum" sz="quarter" idx="4"/>
          </p:nvPr>
        </p:nvSpPr>
        <p:spPr>
          <a:xfrm>
            <a:off x="6553200" y="6245225"/>
            <a:ext cx="2133600" cy="476250"/>
          </a:xfrm>
          <a:prstGeom prst="rect">
            <a:avLst/>
          </a:prstGeom>
          <a:noFill/>
          <a:ln w="9525">
            <a:noFill/>
          </a:ln>
        </p:spPr>
        <p:txBody>
          <a:bodyPr lIns="91440" tIns="45720" rIns="91440" bIns="45720" anchor="t" anchorCtr="0"/>
          <a:p>
            <a:pPr algn="r"/>
            <a:fld id="{9A0DB2DC-4C9A-4742-B13C-FB6460FD3503}" type="slidenum">
              <a:rPr lang="en-US" altLang="en-US"/>
            </a:fld>
            <a:endParaRPr lang="en-US" altLang="en-US"/>
          </a:p>
        </p:txBody>
      </p:sp>
      <p:sp>
        <p:nvSpPr>
          <p:cNvPr id="18437" name="日期占位符 1027"/>
          <p:cNvSpPr>
            <a:spLocks noGrp="1"/>
          </p:cNvSpPr>
          <p:nvPr>
            <p:ph type="dt" sz="half" idx="2"/>
          </p:nvPr>
        </p:nvSpPr>
        <p:spPr>
          <a:xfrm>
            <a:off x="457200" y="6245225"/>
            <a:ext cx="2133600" cy="476250"/>
          </a:xfrm>
          <a:prstGeom prst="rect">
            <a:avLst/>
          </a:prstGeom>
          <a:noFill/>
          <a:ln w="9525">
            <a:noFill/>
          </a:ln>
        </p:spPr>
        <p:txBody>
          <a:bodyPr lIns="91440" tIns="45720" rIns="91440" bIns="45720" anchor="t" anchorCtr="0"/>
          <a:p>
            <a:endParaRPr lang="en-US" altLang="en-US"/>
          </a:p>
        </p:txBody>
      </p:sp>
      <p:sp>
        <p:nvSpPr>
          <p:cNvPr id="18438" name="页脚占位符 1028"/>
          <p:cNvSpPr>
            <a:spLocks noGrp="1"/>
          </p:cNvSpPr>
          <p:nvPr>
            <p:ph type="ftr" sz="quarter" idx="3"/>
          </p:nvPr>
        </p:nvSpPr>
        <p:spPr>
          <a:xfrm>
            <a:off x="3124200" y="6245225"/>
            <a:ext cx="2895600" cy="476250"/>
          </a:xfrm>
          <a:prstGeom prst="rect">
            <a:avLst/>
          </a:prstGeom>
          <a:noFill/>
          <a:ln w="9525">
            <a:noFill/>
          </a:ln>
        </p:spPr>
        <p:txBody>
          <a:bodyPr lIns="91440" tIns="45720" rIns="91440" bIns="45720" anchor="t" anchorCtr="0"/>
          <a:p>
            <a:pPr algn="ctr"/>
            <a:endParaRPr lang="en-US" altLang="en-US"/>
          </a:p>
        </p:txBody>
      </p:sp>
    </p:spTree>
  </p:cSld>
  <p:clrMapOvr>
    <a:masterClrMapping/>
  </p:clrMapOvr>
  <p:transition/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期占位符 1"/>
          <p:cNvSpPr>
            <a:spLocks noGrp="1"/>
          </p:cNvSpPr>
          <p:nvPr>
            <p:ph type="dt" sz="half" idx="10"/>
          </p:nvPr>
        </p:nvSpPr>
        <p:spPr/>
        <p:txBody>
          <a:bodyPr/>
          <a:p>
            <a:pPr lvl="0" eaLnBrk="1" hangingPunct="1"/>
            <a:endParaRPr lang="en-US" altLang="en-US"/>
          </a:p>
        </p:txBody>
      </p:sp>
      <p:sp>
        <p:nvSpPr>
          <p:cNvPr id="3" name="页脚占位符 2"/>
          <p:cNvSpPr>
            <a:spLocks noGrp="1"/>
          </p:cNvSpPr>
          <p:nvPr>
            <p:ph type="ftr" sz="quarter" idx="11"/>
          </p:nvPr>
        </p:nvSpPr>
        <p:spPr/>
        <p:txBody>
          <a:bodyPr/>
          <a:p>
            <a:pPr lvl="0" eaLnBrk="1" hangingPunct="1"/>
            <a:endParaRPr lang="en-US" altLang="en-US"/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2"/>
          </p:nvPr>
        </p:nvSpPr>
        <p:spPr/>
        <p:txBody>
          <a:bodyPr/>
          <a:p>
            <a:pPr lvl="0" eaLnBrk="1" hangingPunct="1"/>
            <a:fld id="{9A0DB2DC-4C9A-4742-B13C-FB6460FD3503}" type="slidenum">
              <a:rPr lang="en-US" altLang="en-US"/>
            </a:fld>
            <a:endParaRPr lang="en-US" altLang="en-US"/>
          </a:p>
        </p:txBody>
      </p:sp>
    </p:spTree>
  </p:cSld>
  <p:clrMapOvr>
    <a:masterClrMapping/>
  </p:clrMapOvr>
  <p:transition/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内容与标题"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kumimoji="0" lang="zh-CN" altLang="en-US" sz="2400" b="0" i="0" u="none" strike="noStrike" kern="1200" cap="none" spc="0" normalizeH="0" baseline="0" noProof="1">
                <a:uLnTx/>
                <a:uFillTx/>
              </a:rPr>
              <a:t>单击此处编辑母版标题样式</a:t>
            </a:r>
            <a:endParaRPr kumimoji="0" lang="zh-CN" altLang="en-US" sz="2400" b="0" i="0" u="none" strike="noStrike" kern="1200" cap="none" spc="0" normalizeH="0" baseline="0" noProof="1">
              <a:uLnTx/>
              <a:uFillTx/>
            </a:endParaRPr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>
          <a:xfrm>
            <a:off x="3887391" y="987425"/>
            <a:ext cx="4629150" cy="4873625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kumimoji="0" lang="zh-CN" altLang="en-US" sz="2400" b="0" i="0" u="none" strike="noStrike" kern="1200" cap="none" spc="0" normalizeH="0" baseline="0" noProof="1">
                <a:uLnTx/>
                <a:uFillTx/>
              </a:rPr>
              <a:t>单击此处编辑母版文本样式</a:t>
            </a:r>
            <a:endParaRPr kumimoji="0" lang="zh-CN" altLang="en-US" sz="2400" b="0" i="0" u="none" strike="noStrike" kern="1200" cap="none" spc="0" normalizeH="0" baseline="0" noProof="1">
              <a:uLnTx/>
              <a:uFillTx/>
            </a:endParaRPr>
          </a:p>
          <a:p>
            <a:pPr lvl="1"/>
            <a:r>
              <a:rPr kumimoji="0" lang="zh-CN" altLang="en-US" sz="2100" b="0" i="0" u="none" strike="noStrike" kern="1200" cap="none" spc="0" normalizeH="0" baseline="0" noProof="1">
                <a:uLnTx/>
                <a:uFillTx/>
              </a:rPr>
              <a:t>第二级</a:t>
            </a:r>
            <a:endParaRPr kumimoji="0" lang="zh-CN" altLang="en-US" sz="2100" b="0" i="0" u="none" strike="noStrike" kern="1200" cap="none" spc="0" normalizeH="0" baseline="0" noProof="1">
              <a:uLnTx/>
              <a:uFillTx/>
            </a:endParaRPr>
          </a:p>
          <a:p>
            <a:pPr lvl="2"/>
            <a:r>
              <a:rPr kumimoji="0" lang="zh-CN" altLang="en-US" sz="1800" b="0" i="0" u="none" strike="noStrike" kern="1200" cap="none" spc="0" normalizeH="0" baseline="0" noProof="1">
                <a:uLnTx/>
                <a:uFillTx/>
              </a:rPr>
              <a:t>第三级</a:t>
            </a:r>
            <a:endParaRPr kumimoji="0" lang="zh-CN" altLang="en-US" sz="1800" b="0" i="0" u="none" strike="noStrike" kern="1200" cap="none" spc="0" normalizeH="0" baseline="0" noProof="1">
              <a:uLnTx/>
              <a:uFillTx/>
            </a:endParaRPr>
          </a:p>
          <a:p>
            <a:pPr lvl="3"/>
            <a:r>
              <a:rPr kumimoji="0" lang="zh-CN" altLang="en-US" sz="1500" b="0" i="0" u="none" strike="noStrike" kern="1200" cap="none" spc="0" normalizeH="0" baseline="0" noProof="1">
                <a:uLnTx/>
                <a:uFillTx/>
              </a:rPr>
              <a:t>第四级</a:t>
            </a:r>
            <a:endParaRPr kumimoji="0" lang="zh-CN" altLang="en-US" sz="1500" b="0" i="0" u="none" strike="noStrike" kern="1200" cap="none" spc="0" normalizeH="0" baseline="0" noProof="1">
              <a:uLnTx/>
              <a:uFillTx/>
            </a:endParaRPr>
          </a:p>
          <a:p>
            <a:pPr lvl="4"/>
            <a:r>
              <a:rPr kumimoji="0" lang="zh-CN" altLang="en-US" sz="1500" b="0" i="0" u="none" strike="noStrike" kern="1200" cap="none" spc="0" normalizeH="0" baseline="0" noProof="1">
                <a:uLnTx/>
                <a:uFillTx/>
              </a:rPr>
              <a:t>第五级</a:t>
            </a:r>
            <a:endParaRPr kumimoji="0" lang="zh-CN" altLang="en-US" sz="1500" b="0" i="0" u="none" strike="noStrike" kern="1200" cap="none" spc="0" normalizeH="0" baseline="0" noProof="1">
              <a:uLnTx/>
              <a:uFillTx/>
            </a:endParaRPr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kumimoji="0" lang="zh-CN" altLang="en-US" sz="1200" b="0" i="0" u="none" strike="noStrike" kern="1200" cap="none" spc="0" normalizeH="0" baseline="0" noProof="1">
                <a:uLnTx/>
                <a:uFillTx/>
              </a:rPr>
              <a:t>单击此处编辑母版文本样式</a:t>
            </a:r>
            <a:endParaRPr kumimoji="0" lang="zh-CN" altLang="en-US" sz="1200" b="0" i="0" u="none" strike="noStrike" kern="1200" cap="none" spc="0" normalizeH="0" baseline="0" noProof="1">
              <a:uLnTx/>
              <a:uFillTx/>
            </a:endParaRPr>
          </a:p>
        </p:txBody>
      </p:sp>
      <p:sp>
        <p:nvSpPr>
          <p:cNvPr id="19458" name="灯片编号占位符 1029"/>
          <p:cNvSpPr>
            <a:spLocks noGrp="1"/>
          </p:cNvSpPr>
          <p:nvPr>
            <p:ph type="sldNum" sz="quarter" idx="4"/>
          </p:nvPr>
        </p:nvSpPr>
        <p:spPr>
          <a:xfrm>
            <a:off x="6553200" y="6245225"/>
            <a:ext cx="2133600" cy="476250"/>
          </a:xfrm>
          <a:prstGeom prst="rect">
            <a:avLst/>
          </a:prstGeom>
          <a:noFill/>
          <a:ln w="9525">
            <a:noFill/>
          </a:ln>
        </p:spPr>
        <p:txBody>
          <a:bodyPr lIns="91440" tIns="45720" rIns="91440" bIns="45720" anchor="t" anchorCtr="0"/>
          <a:p>
            <a:pPr algn="r"/>
            <a:fld id="{9A0DB2DC-4C9A-4742-B13C-FB6460FD3503}" type="slidenum">
              <a:rPr lang="en-US" altLang="en-US"/>
            </a:fld>
            <a:endParaRPr lang="en-US" altLang="en-US"/>
          </a:p>
        </p:txBody>
      </p:sp>
      <p:sp>
        <p:nvSpPr>
          <p:cNvPr id="19461" name="日期占位符 1027"/>
          <p:cNvSpPr>
            <a:spLocks noGrp="1"/>
          </p:cNvSpPr>
          <p:nvPr>
            <p:ph type="dt" sz="half" idx="2"/>
          </p:nvPr>
        </p:nvSpPr>
        <p:spPr>
          <a:xfrm>
            <a:off x="457200" y="6245225"/>
            <a:ext cx="2133600" cy="476250"/>
          </a:xfrm>
          <a:prstGeom prst="rect">
            <a:avLst/>
          </a:prstGeom>
          <a:noFill/>
          <a:ln w="9525">
            <a:noFill/>
          </a:ln>
        </p:spPr>
        <p:txBody>
          <a:bodyPr lIns="91440" tIns="45720" rIns="91440" bIns="45720" anchor="t" anchorCtr="0"/>
          <a:p>
            <a:endParaRPr lang="en-US" altLang="en-US"/>
          </a:p>
        </p:txBody>
      </p:sp>
      <p:sp>
        <p:nvSpPr>
          <p:cNvPr id="19462" name="页脚占位符 1028"/>
          <p:cNvSpPr>
            <a:spLocks noGrp="1"/>
          </p:cNvSpPr>
          <p:nvPr>
            <p:ph type="ftr" sz="quarter" idx="3"/>
          </p:nvPr>
        </p:nvSpPr>
        <p:spPr>
          <a:xfrm>
            <a:off x="3124200" y="6245225"/>
            <a:ext cx="2895600" cy="476250"/>
          </a:xfrm>
          <a:prstGeom prst="rect">
            <a:avLst/>
          </a:prstGeom>
          <a:noFill/>
          <a:ln w="9525">
            <a:noFill/>
          </a:ln>
        </p:spPr>
        <p:txBody>
          <a:bodyPr lIns="91440" tIns="45720" rIns="91440" bIns="45720" anchor="t" anchorCtr="0"/>
          <a:p>
            <a:pPr algn="ctr"/>
            <a:endParaRPr lang="en-US" altLang="en-US"/>
          </a:p>
        </p:txBody>
      </p:sp>
    </p:spTree>
  </p:cSld>
  <p:clrMapOvr>
    <a:masterClrMapping/>
  </p:clrMapOvr>
  <p:transition/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/>
          <a:p>
            <a:r>
              <a:rPr kumimoji="0" lang="zh-CN" altLang="en-US" sz="4400" b="0" i="0" u="none" strike="noStrike" kern="1200" cap="none" spc="0" normalizeH="0" baseline="0" noProof="1">
                <a:uLnTx/>
                <a:uFillTx/>
              </a:rPr>
              <a:t>单击此处编辑母版标题样式</a:t>
            </a:r>
            <a:endParaRPr kumimoji="0" lang="zh-CN" altLang="en-US" sz="4400" b="0" i="0" u="none" strike="noStrike" kern="1200" cap="none" spc="0" normalizeH="0" baseline="0" noProof="1">
              <a:uLnTx/>
              <a:uFillTx/>
            </a:endParaRPr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>
          <a:xfrm>
            <a:off x="457200" y="1600200"/>
            <a:ext cx="8229600" cy="4525963"/>
          </a:xfrm>
        </p:spPr>
        <p:txBody>
          <a:bodyPr/>
          <a:lstStyle/>
          <a:p>
            <a:pPr lvl="0"/>
            <a:r>
              <a:rPr kumimoji="0" lang="zh-CN" altLang="en-US" sz="3200" b="0" i="0" u="none" strike="noStrike" kern="1200" cap="none" spc="0" normalizeH="0" baseline="0" noProof="1">
                <a:uLnTx/>
                <a:uFillTx/>
              </a:rPr>
              <a:t>单击此处编辑母版文本样式</a:t>
            </a:r>
            <a:endParaRPr kumimoji="0" lang="zh-CN" altLang="en-US" sz="3200" b="0" i="0" u="none" strike="noStrike" kern="1200" cap="none" spc="0" normalizeH="0" baseline="0" noProof="1">
              <a:uLnTx/>
              <a:uFillTx/>
            </a:endParaRPr>
          </a:p>
          <a:p>
            <a:pPr lvl="1"/>
            <a:r>
              <a:rPr kumimoji="0" lang="zh-CN" altLang="en-US" sz="2800" b="0" i="0" u="none" strike="noStrike" kern="1200" cap="none" spc="0" normalizeH="0" baseline="0" noProof="1">
                <a:uLnTx/>
                <a:uFillTx/>
              </a:rPr>
              <a:t>第二级</a:t>
            </a:r>
            <a:endParaRPr kumimoji="0" lang="zh-CN" altLang="en-US" sz="2800" b="0" i="0" u="none" strike="noStrike" kern="1200" cap="none" spc="0" normalizeH="0" baseline="0" noProof="1">
              <a:uLnTx/>
              <a:uFillTx/>
            </a:endParaRPr>
          </a:p>
          <a:p>
            <a:pPr lvl="2"/>
            <a:r>
              <a:rPr kumimoji="0" lang="zh-CN" altLang="en-US" sz="2400" b="0" i="0" u="none" strike="noStrike" kern="1200" cap="none" spc="0" normalizeH="0" baseline="0" noProof="1">
                <a:uLnTx/>
                <a:uFillTx/>
              </a:rPr>
              <a:t>第三级</a:t>
            </a:r>
            <a:endParaRPr kumimoji="0" lang="zh-CN" altLang="en-US" sz="2400" b="0" i="0" u="none" strike="noStrike" kern="1200" cap="none" spc="0" normalizeH="0" baseline="0" noProof="1">
              <a:uLnTx/>
              <a:uFillTx/>
            </a:endParaRPr>
          </a:p>
          <a:p>
            <a:pPr lvl="3"/>
            <a:r>
              <a:rPr kumimoji="0" lang="zh-CN" altLang="en-US" sz="2000" b="0" i="0" u="none" strike="noStrike" kern="1200" cap="none" spc="0" normalizeH="0" baseline="0" noProof="1">
                <a:uLnTx/>
                <a:uFillTx/>
              </a:rPr>
              <a:t>第四级</a:t>
            </a:r>
            <a:endParaRPr kumimoji="0" lang="zh-CN" altLang="en-US" sz="2000" b="0" i="0" u="none" strike="noStrike" kern="1200" cap="none" spc="0" normalizeH="0" baseline="0" noProof="1">
              <a:uLnTx/>
              <a:uFillTx/>
            </a:endParaRPr>
          </a:p>
          <a:p>
            <a:pPr lvl="4"/>
            <a:r>
              <a:rPr kumimoji="0" lang="zh-CN" altLang="en-US" sz="2000" b="0" i="0" u="none" strike="noStrike" kern="1200" cap="none" spc="0" normalizeH="0" baseline="0" noProof="1">
                <a:uLnTx/>
                <a:uFillTx/>
              </a:rPr>
              <a:t>第五级</a:t>
            </a:r>
            <a:endParaRPr kumimoji="0" lang="zh-CN" altLang="en-US" sz="2000" b="0" i="0" u="none" strike="noStrike" kern="1200" cap="none" spc="0" normalizeH="0" baseline="0" noProof="1">
              <a:uLnTx/>
              <a:uFillTx/>
            </a:endParaRPr>
          </a:p>
        </p:txBody>
      </p:sp>
      <p:sp>
        <p:nvSpPr>
          <p:cNvPr id="4098" name="灯片编号占位符 1029"/>
          <p:cNvSpPr>
            <a:spLocks noGrp="1"/>
          </p:cNvSpPr>
          <p:nvPr>
            <p:ph type="sldNum" sz="quarter" idx="4"/>
          </p:nvPr>
        </p:nvSpPr>
        <p:spPr>
          <a:xfrm>
            <a:off x="6553200" y="6245225"/>
            <a:ext cx="2133600" cy="476250"/>
          </a:xfrm>
          <a:prstGeom prst="rect">
            <a:avLst/>
          </a:prstGeom>
          <a:noFill/>
          <a:ln w="9525">
            <a:noFill/>
          </a:ln>
        </p:spPr>
        <p:txBody>
          <a:bodyPr lIns="91440" tIns="45720" rIns="91440" bIns="45720" anchor="t" anchorCtr="0"/>
          <a:p>
            <a:pPr algn="r"/>
            <a:fld id="{9A0DB2DC-4C9A-4742-B13C-FB6460FD3503}" type="slidenum">
              <a:rPr lang="en-US" altLang="en-US"/>
            </a:fld>
            <a:endParaRPr lang="en-US" altLang="en-US"/>
          </a:p>
        </p:txBody>
      </p:sp>
      <p:sp>
        <p:nvSpPr>
          <p:cNvPr id="4101" name="日期占位符 1027"/>
          <p:cNvSpPr>
            <a:spLocks noGrp="1"/>
          </p:cNvSpPr>
          <p:nvPr>
            <p:ph type="dt" sz="half" idx="2"/>
          </p:nvPr>
        </p:nvSpPr>
        <p:spPr>
          <a:xfrm>
            <a:off x="457200" y="6245225"/>
            <a:ext cx="2133600" cy="476250"/>
          </a:xfrm>
          <a:prstGeom prst="rect">
            <a:avLst/>
          </a:prstGeom>
          <a:noFill/>
          <a:ln w="9525">
            <a:noFill/>
          </a:ln>
        </p:spPr>
        <p:txBody>
          <a:bodyPr lIns="91440" tIns="45720" rIns="91440" bIns="45720" anchor="t" anchorCtr="0"/>
          <a:p>
            <a:endParaRPr lang="en-US" altLang="en-US"/>
          </a:p>
        </p:txBody>
      </p:sp>
      <p:sp>
        <p:nvSpPr>
          <p:cNvPr id="4102" name="页脚占位符 1028"/>
          <p:cNvSpPr>
            <a:spLocks noGrp="1"/>
          </p:cNvSpPr>
          <p:nvPr>
            <p:ph type="ftr" sz="quarter" idx="3"/>
          </p:nvPr>
        </p:nvSpPr>
        <p:spPr>
          <a:xfrm>
            <a:off x="3124200" y="6245225"/>
            <a:ext cx="2895600" cy="476250"/>
          </a:xfrm>
          <a:prstGeom prst="rect">
            <a:avLst/>
          </a:prstGeom>
          <a:noFill/>
          <a:ln w="9525">
            <a:noFill/>
          </a:ln>
        </p:spPr>
        <p:txBody>
          <a:bodyPr lIns="91440" tIns="45720" rIns="91440" bIns="45720" anchor="t" anchorCtr="0"/>
          <a:p>
            <a:pPr algn="ctr"/>
            <a:endParaRPr lang="en-US" altLang="en-US"/>
          </a:p>
        </p:txBody>
      </p:sp>
    </p:spTree>
  </p:cSld>
  <p:clrMapOvr>
    <a:masterClrMapping/>
  </p:clrMapOvr>
  <p:transition/>
</p:sldLayout>
</file>

<file path=ppt/slideLayouts/slideLayout20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图片与标题"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3124012" cy="16002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kumimoji="0" lang="zh-CN" altLang="en-US" sz="2400" b="0" i="0" u="none" strike="noStrike" kern="1200" cap="none" spc="0" normalizeH="0" baseline="0" noProof="1">
                <a:uLnTx/>
                <a:uFillTx/>
              </a:rPr>
              <a:t>单击此处编辑母版标题样式</a:t>
            </a:r>
            <a:endParaRPr kumimoji="0" lang="zh-CN" altLang="en-US" sz="2400" b="0" i="0" u="none" strike="noStrike" kern="1200" cap="none" spc="0" normalizeH="0" baseline="0" noProof="1">
              <a:uLnTx/>
              <a:uFillTx/>
            </a:endParaRPr>
          </a:p>
        </p:txBody>
      </p:sp>
      <p:sp>
        <p:nvSpPr>
          <p:cNvPr id="3" name="图片占位符 2"/>
          <p:cNvSpPr>
            <a:spLocks noGrp="1"/>
          </p:cNvSpPr>
          <p:nvPr>
            <p:ph type="pic" idx="1"/>
          </p:nvPr>
        </p:nvSpPr>
        <p:spPr>
          <a:xfrm>
            <a:off x="3887391" y="457201"/>
            <a:ext cx="4629150" cy="5403850"/>
          </a:xfrm>
        </p:spPr>
        <p:txBody>
          <a:bodyPr vert="horz" wrap="square" lIns="91440" tIns="45720" rIns="91440" bIns="45720" numCol="1" anchor="t" anchorCtr="0" compatLnSpc="1"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20000"/>
              </a:spcBef>
              <a:spcAft>
                <a:spcPct val="0"/>
              </a:spcAft>
              <a:buClrTx/>
              <a:buSzTx/>
              <a:buFontTx/>
              <a:buNone/>
              <a:defRPr/>
            </a:pPr>
            <a:endParaRPr kumimoji="0" lang="zh-CN" altLang="en-US" sz="2400" b="0" i="0" u="none" strike="noStrike" kern="1200" cap="none" spc="0" normalizeH="0" baseline="0" noProof="1">
              <a:ln>
                <a:noFill/>
              </a:ln>
              <a:solidFill>
                <a:schemeClr val="tx1"/>
              </a:solidFill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3124012" cy="3811588"/>
          </a:xfrm>
        </p:spPr>
        <p:txBody>
          <a:bodyPr/>
          <a:lstStyle>
            <a:lvl1pPr marL="0" indent="0">
              <a:buNone/>
              <a:defRPr sz="1500"/>
            </a:lvl1pPr>
            <a:lvl2pPr marL="342900" indent="0">
              <a:buNone/>
              <a:defRPr sz="1350"/>
            </a:lvl2pPr>
            <a:lvl3pPr marL="685800" indent="0">
              <a:buNone/>
              <a:defRPr sz="1200"/>
            </a:lvl3pPr>
            <a:lvl4pPr marL="1028700" indent="0">
              <a:buNone/>
              <a:defRPr sz="1050"/>
            </a:lvl4pPr>
            <a:lvl5pPr marL="1371600" indent="0">
              <a:buNone/>
              <a:defRPr sz="1050"/>
            </a:lvl5pPr>
            <a:lvl6pPr marL="1714500" indent="0">
              <a:buNone/>
              <a:defRPr sz="1050"/>
            </a:lvl6pPr>
            <a:lvl7pPr marL="2057400" indent="0">
              <a:buNone/>
              <a:defRPr sz="1050"/>
            </a:lvl7pPr>
            <a:lvl8pPr marL="2400300" indent="0">
              <a:buNone/>
              <a:defRPr sz="1050"/>
            </a:lvl8pPr>
            <a:lvl9pPr marL="2743200" indent="0">
              <a:buNone/>
              <a:defRPr sz="1050"/>
            </a:lvl9pPr>
          </a:lstStyle>
          <a:p>
            <a:pPr lvl="0"/>
            <a:r>
              <a:rPr kumimoji="0" lang="zh-CN" altLang="en-US" sz="1500" b="0" i="0" u="none" strike="noStrike" kern="1200" cap="none" spc="0" normalizeH="0" baseline="0" noProof="1">
                <a:uLnTx/>
                <a:uFillTx/>
              </a:rPr>
              <a:t>单击此处编辑母版文本样式</a:t>
            </a:r>
            <a:endParaRPr kumimoji="0" lang="zh-CN" altLang="en-US" sz="1500" b="0" i="0" u="none" strike="noStrike" kern="1200" cap="none" spc="0" normalizeH="0" baseline="0" noProof="1">
              <a:uLnTx/>
              <a:uFillTx/>
            </a:endParaRPr>
          </a:p>
        </p:txBody>
      </p:sp>
      <p:sp>
        <p:nvSpPr>
          <p:cNvPr id="20482" name="灯片编号占位符 1029"/>
          <p:cNvSpPr>
            <a:spLocks noGrp="1"/>
          </p:cNvSpPr>
          <p:nvPr>
            <p:ph type="sldNum" sz="quarter" idx="4"/>
          </p:nvPr>
        </p:nvSpPr>
        <p:spPr>
          <a:xfrm>
            <a:off x="6553200" y="6245225"/>
            <a:ext cx="2133600" cy="476250"/>
          </a:xfrm>
          <a:prstGeom prst="rect">
            <a:avLst/>
          </a:prstGeom>
          <a:noFill/>
          <a:ln w="9525">
            <a:noFill/>
          </a:ln>
        </p:spPr>
        <p:txBody>
          <a:bodyPr lIns="91440" tIns="45720" rIns="91440" bIns="45720" anchor="t" anchorCtr="0"/>
          <a:p>
            <a:pPr algn="r"/>
            <a:fld id="{9A0DB2DC-4C9A-4742-B13C-FB6460FD3503}" type="slidenum">
              <a:rPr lang="en-US" altLang="en-US"/>
            </a:fld>
            <a:endParaRPr lang="en-US" altLang="en-US"/>
          </a:p>
        </p:txBody>
      </p:sp>
      <p:sp>
        <p:nvSpPr>
          <p:cNvPr id="20485" name="日期占位符 1027"/>
          <p:cNvSpPr>
            <a:spLocks noGrp="1"/>
          </p:cNvSpPr>
          <p:nvPr>
            <p:ph type="dt" sz="half" idx="2"/>
          </p:nvPr>
        </p:nvSpPr>
        <p:spPr>
          <a:xfrm>
            <a:off x="457200" y="6245225"/>
            <a:ext cx="2133600" cy="476250"/>
          </a:xfrm>
          <a:prstGeom prst="rect">
            <a:avLst/>
          </a:prstGeom>
          <a:noFill/>
          <a:ln w="9525">
            <a:noFill/>
          </a:ln>
        </p:spPr>
        <p:txBody>
          <a:bodyPr lIns="91440" tIns="45720" rIns="91440" bIns="45720" anchor="t" anchorCtr="0"/>
          <a:p>
            <a:endParaRPr lang="en-US" altLang="en-US"/>
          </a:p>
        </p:txBody>
      </p:sp>
      <p:sp>
        <p:nvSpPr>
          <p:cNvPr id="20486" name="页脚占位符 1028"/>
          <p:cNvSpPr>
            <a:spLocks noGrp="1"/>
          </p:cNvSpPr>
          <p:nvPr>
            <p:ph type="ftr" sz="quarter" idx="3"/>
          </p:nvPr>
        </p:nvSpPr>
        <p:spPr>
          <a:xfrm>
            <a:off x="3124200" y="6245225"/>
            <a:ext cx="2895600" cy="476250"/>
          </a:xfrm>
          <a:prstGeom prst="rect">
            <a:avLst/>
          </a:prstGeom>
          <a:noFill/>
          <a:ln w="9525">
            <a:noFill/>
          </a:ln>
        </p:spPr>
        <p:txBody>
          <a:bodyPr lIns="91440" tIns="45720" rIns="91440" bIns="45720" anchor="t" anchorCtr="0"/>
          <a:p>
            <a:pPr algn="ctr"/>
            <a:endParaRPr lang="en-US" altLang="en-US"/>
          </a:p>
        </p:txBody>
      </p:sp>
    </p:spTree>
  </p:cSld>
  <p:clrMapOvr>
    <a:masterClrMapping/>
  </p:clrMapOvr>
  <p:transition/>
</p:sldLayout>
</file>

<file path=ppt/slideLayouts/slideLayout2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标题和竖排文字"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/>
          <a:p>
            <a:r>
              <a:rPr kumimoji="0" lang="zh-CN" altLang="en-US" sz="4400" b="0" i="0" u="none" strike="noStrike" kern="1200" cap="none" spc="0" normalizeH="0" baseline="0" noProof="1">
                <a:uLnTx/>
                <a:uFillTx/>
              </a:rPr>
              <a:t>单击此处编辑母版标题样式</a:t>
            </a:r>
            <a:endParaRPr kumimoji="0" lang="zh-CN" altLang="en-US" sz="4400" b="0" i="0" u="none" strike="noStrike" kern="1200" cap="none" spc="0" normalizeH="0" baseline="0" noProof="1">
              <a:uLnTx/>
              <a:uFillTx/>
            </a:endParaRPr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>
          <a:xfrm>
            <a:off x="457200" y="1600200"/>
            <a:ext cx="8229600" cy="4525963"/>
          </a:xfrm>
        </p:spPr>
        <p:txBody>
          <a:bodyPr vert="eaVert"/>
          <a:lstStyle/>
          <a:p>
            <a:pPr lvl="0"/>
            <a:r>
              <a:rPr kumimoji="0" lang="zh-CN" altLang="en-US" sz="3200" b="0" i="0" u="none" strike="noStrike" kern="1200" cap="none" spc="0" normalizeH="0" baseline="0" noProof="1">
                <a:uLnTx/>
                <a:uFillTx/>
              </a:rPr>
              <a:t>单击此处编辑母版文本样式</a:t>
            </a:r>
            <a:endParaRPr kumimoji="0" lang="zh-CN" altLang="en-US" sz="3200" b="0" i="0" u="none" strike="noStrike" kern="1200" cap="none" spc="0" normalizeH="0" baseline="0" noProof="1">
              <a:uLnTx/>
              <a:uFillTx/>
            </a:endParaRPr>
          </a:p>
          <a:p>
            <a:pPr lvl="1"/>
            <a:r>
              <a:rPr kumimoji="0" lang="zh-CN" altLang="en-US" sz="2800" b="0" i="0" u="none" strike="noStrike" kern="1200" cap="none" spc="0" normalizeH="0" baseline="0" noProof="1">
                <a:uLnTx/>
                <a:uFillTx/>
              </a:rPr>
              <a:t>第二级</a:t>
            </a:r>
            <a:endParaRPr kumimoji="0" lang="zh-CN" altLang="en-US" sz="2800" b="0" i="0" u="none" strike="noStrike" kern="1200" cap="none" spc="0" normalizeH="0" baseline="0" noProof="1">
              <a:uLnTx/>
              <a:uFillTx/>
            </a:endParaRPr>
          </a:p>
          <a:p>
            <a:pPr lvl="2"/>
            <a:r>
              <a:rPr kumimoji="0" lang="zh-CN" altLang="en-US" sz="2400" b="0" i="0" u="none" strike="noStrike" kern="1200" cap="none" spc="0" normalizeH="0" baseline="0" noProof="1">
                <a:uLnTx/>
                <a:uFillTx/>
              </a:rPr>
              <a:t>第三级</a:t>
            </a:r>
            <a:endParaRPr kumimoji="0" lang="zh-CN" altLang="en-US" sz="2400" b="0" i="0" u="none" strike="noStrike" kern="1200" cap="none" spc="0" normalizeH="0" baseline="0" noProof="1">
              <a:uLnTx/>
              <a:uFillTx/>
            </a:endParaRPr>
          </a:p>
          <a:p>
            <a:pPr lvl="3"/>
            <a:r>
              <a:rPr kumimoji="0" lang="zh-CN" altLang="en-US" sz="2000" b="0" i="0" u="none" strike="noStrike" kern="1200" cap="none" spc="0" normalizeH="0" baseline="0" noProof="1">
                <a:uLnTx/>
                <a:uFillTx/>
              </a:rPr>
              <a:t>第四级</a:t>
            </a:r>
            <a:endParaRPr kumimoji="0" lang="zh-CN" altLang="en-US" sz="2000" b="0" i="0" u="none" strike="noStrike" kern="1200" cap="none" spc="0" normalizeH="0" baseline="0" noProof="1">
              <a:uLnTx/>
              <a:uFillTx/>
            </a:endParaRPr>
          </a:p>
          <a:p>
            <a:pPr lvl="4"/>
            <a:r>
              <a:rPr kumimoji="0" lang="zh-CN" altLang="en-US" sz="2000" b="0" i="0" u="none" strike="noStrike" kern="1200" cap="none" spc="0" normalizeH="0" baseline="0" noProof="1">
                <a:uLnTx/>
                <a:uFillTx/>
              </a:rPr>
              <a:t>第五级</a:t>
            </a:r>
            <a:endParaRPr kumimoji="0" lang="zh-CN" altLang="en-US" sz="2000" b="0" i="0" u="none" strike="noStrike" kern="1200" cap="none" spc="0" normalizeH="0" baseline="0" noProof="1">
              <a:uLnTx/>
              <a:uFillTx/>
            </a:endParaRPr>
          </a:p>
        </p:txBody>
      </p:sp>
      <p:sp>
        <p:nvSpPr>
          <p:cNvPr id="21506" name="灯片编号占位符 1029"/>
          <p:cNvSpPr>
            <a:spLocks noGrp="1"/>
          </p:cNvSpPr>
          <p:nvPr>
            <p:ph type="sldNum" sz="quarter" idx="4"/>
          </p:nvPr>
        </p:nvSpPr>
        <p:spPr>
          <a:xfrm>
            <a:off x="6553200" y="6245225"/>
            <a:ext cx="2133600" cy="476250"/>
          </a:xfrm>
          <a:prstGeom prst="rect">
            <a:avLst/>
          </a:prstGeom>
          <a:noFill/>
          <a:ln w="9525">
            <a:noFill/>
          </a:ln>
        </p:spPr>
        <p:txBody>
          <a:bodyPr lIns="91440" tIns="45720" rIns="91440" bIns="45720" anchor="t" anchorCtr="0"/>
          <a:p>
            <a:pPr algn="r"/>
            <a:fld id="{9A0DB2DC-4C9A-4742-B13C-FB6460FD3503}" type="slidenum">
              <a:rPr lang="en-US" altLang="en-US"/>
            </a:fld>
            <a:endParaRPr lang="en-US" altLang="en-US"/>
          </a:p>
        </p:txBody>
      </p:sp>
      <p:sp>
        <p:nvSpPr>
          <p:cNvPr id="21509" name="日期占位符 1027"/>
          <p:cNvSpPr>
            <a:spLocks noGrp="1"/>
          </p:cNvSpPr>
          <p:nvPr>
            <p:ph type="dt" sz="half" idx="2"/>
          </p:nvPr>
        </p:nvSpPr>
        <p:spPr>
          <a:xfrm>
            <a:off x="457200" y="6245225"/>
            <a:ext cx="2133600" cy="476250"/>
          </a:xfrm>
          <a:prstGeom prst="rect">
            <a:avLst/>
          </a:prstGeom>
          <a:noFill/>
          <a:ln w="9525">
            <a:noFill/>
          </a:ln>
        </p:spPr>
        <p:txBody>
          <a:bodyPr lIns="91440" tIns="45720" rIns="91440" bIns="45720" anchor="t" anchorCtr="0"/>
          <a:p>
            <a:endParaRPr lang="en-US" altLang="en-US"/>
          </a:p>
        </p:txBody>
      </p:sp>
      <p:sp>
        <p:nvSpPr>
          <p:cNvPr id="21510" name="页脚占位符 1028"/>
          <p:cNvSpPr>
            <a:spLocks noGrp="1"/>
          </p:cNvSpPr>
          <p:nvPr>
            <p:ph type="ftr" sz="quarter" idx="3"/>
          </p:nvPr>
        </p:nvSpPr>
        <p:spPr>
          <a:xfrm>
            <a:off x="3124200" y="6245225"/>
            <a:ext cx="2895600" cy="476250"/>
          </a:xfrm>
          <a:prstGeom prst="rect">
            <a:avLst/>
          </a:prstGeom>
          <a:noFill/>
          <a:ln w="9525">
            <a:noFill/>
          </a:ln>
        </p:spPr>
        <p:txBody>
          <a:bodyPr lIns="91440" tIns="45720" rIns="91440" bIns="45720" anchor="t" anchorCtr="0"/>
          <a:p>
            <a:pPr algn="ctr"/>
            <a:endParaRPr lang="en-US" altLang="en-US"/>
          </a:p>
        </p:txBody>
      </p:sp>
    </p:spTree>
  </p:cSld>
  <p:clrMapOvr>
    <a:masterClrMapping/>
  </p:clrMapOvr>
  <p:transition/>
</p:sldLayout>
</file>

<file path=ppt/slideLayouts/slideLayout2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竖版"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竖排标题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kumimoji="0" lang="zh-CN" altLang="en-US" sz="4400" b="0" i="0" u="none" strike="noStrike" kern="1200" cap="none" spc="0" normalizeH="0" baseline="0" noProof="1">
                <a:uLnTx/>
                <a:uFillTx/>
              </a:rPr>
              <a:t>单击此处编辑母版标题样式</a:t>
            </a:r>
            <a:endParaRPr kumimoji="0" lang="zh-CN" altLang="en-US" sz="4400" b="0" i="0" u="none" strike="noStrike" kern="1200" cap="none" spc="0" normalizeH="0" baseline="0" noProof="1">
              <a:uLnTx/>
              <a:uFillTx/>
            </a:endParaRPr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52930" cy="5851525"/>
          </a:xfrm>
        </p:spPr>
        <p:txBody>
          <a:bodyPr vert="eaVert"/>
          <a:lstStyle/>
          <a:p>
            <a:pPr lvl="0"/>
            <a:r>
              <a:rPr kumimoji="0" lang="zh-CN" altLang="en-US" sz="3200" b="0" i="0" u="none" strike="noStrike" kern="1200" cap="none" spc="0" normalizeH="0" baseline="0" noProof="1">
                <a:uLnTx/>
                <a:uFillTx/>
              </a:rPr>
              <a:t>单击此处编辑母版文本样式</a:t>
            </a:r>
            <a:endParaRPr kumimoji="0" lang="zh-CN" altLang="en-US" sz="3200" b="0" i="0" u="none" strike="noStrike" kern="1200" cap="none" spc="0" normalizeH="0" baseline="0" noProof="1">
              <a:uLnTx/>
              <a:uFillTx/>
            </a:endParaRPr>
          </a:p>
          <a:p>
            <a:pPr lvl="1"/>
            <a:r>
              <a:rPr kumimoji="0" lang="zh-CN" altLang="en-US" sz="2800" b="0" i="0" u="none" strike="noStrike" kern="1200" cap="none" spc="0" normalizeH="0" baseline="0" noProof="1">
                <a:uLnTx/>
                <a:uFillTx/>
              </a:rPr>
              <a:t>第二级</a:t>
            </a:r>
            <a:endParaRPr kumimoji="0" lang="zh-CN" altLang="en-US" sz="2800" b="0" i="0" u="none" strike="noStrike" kern="1200" cap="none" spc="0" normalizeH="0" baseline="0" noProof="1">
              <a:uLnTx/>
              <a:uFillTx/>
            </a:endParaRPr>
          </a:p>
          <a:p>
            <a:pPr lvl="2"/>
            <a:r>
              <a:rPr kumimoji="0" lang="zh-CN" altLang="en-US" sz="2400" b="0" i="0" u="none" strike="noStrike" kern="1200" cap="none" spc="0" normalizeH="0" baseline="0" noProof="1">
                <a:uLnTx/>
                <a:uFillTx/>
              </a:rPr>
              <a:t>第三级</a:t>
            </a:r>
            <a:endParaRPr kumimoji="0" lang="zh-CN" altLang="en-US" sz="2400" b="0" i="0" u="none" strike="noStrike" kern="1200" cap="none" spc="0" normalizeH="0" baseline="0" noProof="1">
              <a:uLnTx/>
              <a:uFillTx/>
            </a:endParaRPr>
          </a:p>
          <a:p>
            <a:pPr lvl="3"/>
            <a:r>
              <a:rPr kumimoji="0" lang="zh-CN" altLang="en-US" sz="2000" b="0" i="0" u="none" strike="noStrike" kern="1200" cap="none" spc="0" normalizeH="0" baseline="0" noProof="1">
                <a:uLnTx/>
                <a:uFillTx/>
              </a:rPr>
              <a:t>第四级</a:t>
            </a:r>
            <a:endParaRPr kumimoji="0" lang="zh-CN" altLang="en-US" sz="2000" b="0" i="0" u="none" strike="noStrike" kern="1200" cap="none" spc="0" normalizeH="0" baseline="0" noProof="1">
              <a:uLnTx/>
              <a:uFillTx/>
            </a:endParaRPr>
          </a:p>
          <a:p>
            <a:pPr lvl="4"/>
            <a:r>
              <a:rPr kumimoji="0" lang="zh-CN" altLang="en-US" sz="2000" b="0" i="0" u="none" strike="noStrike" kern="1200" cap="none" spc="0" normalizeH="0" baseline="0" noProof="1">
                <a:uLnTx/>
                <a:uFillTx/>
              </a:rPr>
              <a:t>第五级</a:t>
            </a:r>
            <a:endParaRPr kumimoji="0" lang="zh-CN" altLang="en-US" sz="2000" b="0" i="0" u="none" strike="noStrike" kern="1200" cap="none" spc="0" normalizeH="0" baseline="0" noProof="1">
              <a:uLnTx/>
              <a:uFillTx/>
            </a:endParaRPr>
          </a:p>
        </p:txBody>
      </p:sp>
      <p:sp>
        <p:nvSpPr>
          <p:cNvPr id="22530" name="灯片编号占位符 1029"/>
          <p:cNvSpPr>
            <a:spLocks noGrp="1"/>
          </p:cNvSpPr>
          <p:nvPr>
            <p:ph type="sldNum" sz="quarter" idx="4"/>
          </p:nvPr>
        </p:nvSpPr>
        <p:spPr>
          <a:xfrm>
            <a:off x="6553200" y="6245225"/>
            <a:ext cx="2133600" cy="476250"/>
          </a:xfrm>
          <a:prstGeom prst="rect">
            <a:avLst/>
          </a:prstGeom>
          <a:noFill/>
          <a:ln w="9525">
            <a:noFill/>
          </a:ln>
        </p:spPr>
        <p:txBody>
          <a:bodyPr lIns="91440" tIns="45720" rIns="91440" bIns="45720" anchor="t" anchorCtr="0"/>
          <a:p>
            <a:pPr algn="r"/>
            <a:fld id="{9A0DB2DC-4C9A-4742-B13C-FB6460FD3503}" type="slidenum">
              <a:rPr lang="en-US" altLang="en-US"/>
            </a:fld>
            <a:endParaRPr lang="en-US" altLang="en-US"/>
          </a:p>
        </p:txBody>
      </p:sp>
      <p:sp>
        <p:nvSpPr>
          <p:cNvPr id="22533" name="日期占位符 1027"/>
          <p:cNvSpPr>
            <a:spLocks noGrp="1"/>
          </p:cNvSpPr>
          <p:nvPr>
            <p:ph type="dt" sz="half" idx="2"/>
          </p:nvPr>
        </p:nvSpPr>
        <p:spPr>
          <a:xfrm>
            <a:off x="457200" y="6245225"/>
            <a:ext cx="2133600" cy="476250"/>
          </a:xfrm>
          <a:prstGeom prst="rect">
            <a:avLst/>
          </a:prstGeom>
          <a:noFill/>
          <a:ln w="9525">
            <a:noFill/>
          </a:ln>
        </p:spPr>
        <p:txBody>
          <a:bodyPr lIns="91440" tIns="45720" rIns="91440" bIns="45720" anchor="t" anchorCtr="0"/>
          <a:p>
            <a:endParaRPr lang="en-US" altLang="en-US"/>
          </a:p>
        </p:txBody>
      </p:sp>
      <p:sp>
        <p:nvSpPr>
          <p:cNvPr id="22534" name="页脚占位符 1028"/>
          <p:cNvSpPr>
            <a:spLocks noGrp="1"/>
          </p:cNvSpPr>
          <p:nvPr>
            <p:ph type="ftr" sz="quarter" idx="3"/>
          </p:nvPr>
        </p:nvSpPr>
        <p:spPr>
          <a:xfrm>
            <a:off x="3124200" y="6245225"/>
            <a:ext cx="2895600" cy="476250"/>
          </a:xfrm>
          <a:prstGeom prst="rect">
            <a:avLst/>
          </a:prstGeom>
          <a:noFill/>
          <a:ln w="9525">
            <a:noFill/>
          </a:ln>
        </p:spPr>
        <p:txBody>
          <a:bodyPr lIns="91440" tIns="45720" rIns="91440" bIns="45720" anchor="t" anchorCtr="0"/>
          <a:p>
            <a:pPr algn="ctr"/>
            <a:endParaRPr lang="en-US" altLang="en-US"/>
          </a:p>
        </p:txBody>
      </p:sp>
    </p:spTree>
  </p:cSld>
  <p:clrMapOvr>
    <a:masterClrMapping/>
  </p:clrMapOvr>
  <p:transition/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23888" y="1709738"/>
            <a:ext cx="7886700" cy="2852737"/>
          </a:xfrm>
        </p:spPr>
        <p:txBody>
          <a:bodyPr anchor="b"/>
          <a:lstStyle>
            <a:lvl1pPr>
              <a:defRPr sz="4500"/>
            </a:lvl1pPr>
          </a:lstStyle>
          <a:p>
            <a:r>
              <a:rPr kumimoji="0" lang="zh-CN" altLang="en-US" sz="4500" b="0" i="0" u="none" strike="noStrike" kern="1200" cap="none" spc="0" normalizeH="0" baseline="0" noProof="1">
                <a:uLnTx/>
                <a:uFillTx/>
              </a:rPr>
              <a:t>单击此处编辑母版标题样式</a:t>
            </a:r>
            <a:endParaRPr kumimoji="0" lang="zh-CN" altLang="en-US" sz="4500" b="0" i="0" u="none" strike="noStrike" kern="1200" cap="none" spc="0" normalizeH="0" baseline="0" noProof="1">
              <a:uLnTx/>
              <a:uFillTx/>
            </a:endParaRPr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623888" y="4589463"/>
            <a:ext cx="7886700" cy="1500187"/>
          </a:xfrm>
        </p:spPr>
        <p:txBody>
          <a:bodyPr/>
          <a:lstStyle>
            <a:lvl1pPr marL="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1pPr>
            <a:lvl2pPr marL="342900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kumimoji="0" lang="zh-CN" altLang="en-US" sz="1800" b="0" i="0" u="none" strike="noStrike" kern="1200" cap="none" spc="0" normalizeH="0" baseline="0" noProof="1">
                <a:uLnTx/>
                <a:uFillTx/>
              </a:rPr>
              <a:t>单击此处编辑母版文本样式</a:t>
            </a:r>
            <a:endParaRPr kumimoji="0" lang="zh-CN" altLang="en-US" sz="1800" b="0" i="0" u="none" strike="noStrike" kern="1200" cap="none" spc="0" normalizeH="0" baseline="0" noProof="1">
              <a:uLnTx/>
              <a:uFillTx/>
            </a:endParaRPr>
          </a:p>
        </p:txBody>
      </p:sp>
      <p:sp>
        <p:nvSpPr>
          <p:cNvPr id="5122" name="灯片编号占位符 1029"/>
          <p:cNvSpPr>
            <a:spLocks noGrp="1"/>
          </p:cNvSpPr>
          <p:nvPr>
            <p:ph type="sldNum" sz="quarter" idx="4"/>
          </p:nvPr>
        </p:nvSpPr>
        <p:spPr>
          <a:xfrm>
            <a:off x="6553200" y="6245225"/>
            <a:ext cx="2133600" cy="476250"/>
          </a:xfrm>
          <a:prstGeom prst="rect">
            <a:avLst/>
          </a:prstGeom>
          <a:noFill/>
          <a:ln w="9525">
            <a:noFill/>
          </a:ln>
        </p:spPr>
        <p:txBody>
          <a:bodyPr lIns="91440" tIns="45720" rIns="91440" bIns="45720" anchor="t" anchorCtr="0"/>
          <a:p>
            <a:pPr algn="r"/>
            <a:fld id="{9A0DB2DC-4C9A-4742-B13C-FB6460FD3503}" type="slidenum">
              <a:rPr lang="en-US" altLang="en-US"/>
            </a:fld>
            <a:endParaRPr lang="en-US" altLang="en-US"/>
          </a:p>
        </p:txBody>
      </p:sp>
      <p:sp>
        <p:nvSpPr>
          <p:cNvPr id="5125" name="日期占位符 1027"/>
          <p:cNvSpPr>
            <a:spLocks noGrp="1"/>
          </p:cNvSpPr>
          <p:nvPr>
            <p:ph type="dt" sz="half" idx="2"/>
          </p:nvPr>
        </p:nvSpPr>
        <p:spPr>
          <a:xfrm>
            <a:off x="457200" y="6245225"/>
            <a:ext cx="2133600" cy="476250"/>
          </a:xfrm>
          <a:prstGeom prst="rect">
            <a:avLst/>
          </a:prstGeom>
          <a:noFill/>
          <a:ln w="9525">
            <a:noFill/>
          </a:ln>
        </p:spPr>
        <p:txBody>
          <a:bodyPr lIns="91440" tIns="45720" rIns="91440" bIns="45720" anchor="t" anchorCtr="0"/>
          <a:p>
            <a:endParaRPr lang="en-US" altLang="en-US"/>
          </a:p>
        </p:txBody>
      </p:sp>
      <p:sp>
        <p:nvSpPr>
          <p:cNvPr id="5126" name="页脚占位符 1028"/>
          <p:cNvSpPr>
            <a:spLocks noGrp="1"/>
          </p:cNvSpPr>
          <p:nvPr>
            <p:ph type="ftr" sz="quarter" idx="3"/>
          </p:nvPr>
        </p:nvSpPr>
        <p:spPr>
          <a:xfrm>
            <a:off x="3124200" y="6245225"/>
            <a:ext cx="2895600" cy="476250"/>
          </a:xfrm>
          <a:prstGeom prst="rect">
            <a:avLst/>
          </a:prstGeom>
          <a:noFill/>
          <a:ln w="9525">
            <a:noFill/>
          </a:ln>
        </p:spPr>
        <p:txBody>
          <a:bodyPr lIns="91440" tIns="45720" rIns="91440" bIns="45720" anchor="t" anchorCtr="0"/>
          <a:p>
            <a:pPr algn="ctr"/>
            <a:endParaRPr lang="en-US" altLang="en-US"/>
          </a:p>
        </p:txBody>
      </p:sp>
    </p:spTree>
  </p:cSld>
  <p:clrMapOvr>
    <a:masterClrMapping/>
  </p:clrMapOvr>
  <p:transition/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/>
          <a:p>
            <a:r>
              <a:rPr kumimoji="0" lang="zh-CN" altLang="en-US" sz="4400" b="0" i="0" u="none" strike="noStrike" kern="1200" cap="none" spc="0" normalizeH="0" baseline="0" noProof="1">
                <a:uLnTx/>
                <a:uFillTx/>
              </a:rPr>
              <a:t>单击此处编辑母版标题样式</a:t>
            </a:r>
            <a:endParaRPr kumimoji="0" lang="zh-CN" altLang="en-US" sz="4400" b="0" i="0" u="none" strike="noStrike" kern="1200" cap="none" spc="0" normalizeH="0" baseline="0" noProof="1">
              <a:uLnTx/>
              <a:uFillTx/>
            </a:endParaRPr>
          </a:p>
        </p:txBody>
      </p:sp>
      <p:sp>
        <p:nvSpPr>
          <p:cNvPr id="3" name="内容占位符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2504" cy="4525963"/>
          </a:xfrm>
        </p:spPr>
        <p:txBody>
          <a:bodyPr/>
          <a:lstStyle/>
          <a:p>
            <a:pPr lvl="0"/>
            <a:r>
              <a:rPr kumimoji="0" lang="zh-CN" altLang="en-US" sz="3200" b="0" i="0" u="none" strike="noStrike" kern="1200" cap="none" spc="0" normalizeH="0" baseline="0" noProof="1">
                <a:uLnTx/>
                <a:uFillTx/>
              </a:rPr>
              <a:t>单击此处编辑母版文本样式</a:t>
            </a:r>
            <a:endParaRPr kumimoji="0" lang="zh-CN" altLang="en-US" sz="3200" b="0" i="0" u="none" strike="noStrike" kern="1200" cap="none" spc="0" normalizeH="0" baseline="0" noProof="1">
              <a:uLnTx/>
              <a:uFillTx/>
            </a:endParaRPr>
          </a:p>
          <a:p>
            <a:pPr lvl="1"/>
            <a:r>
              <a:rPr kumimoji="0" lang="zh-CN" altLang="en-US" sz="2800" b="0" i="0" u="none" strike="noStrike" kern="1200" cap="none" spc="0" normalizeH="0" baseline="0" noProof="1">
                <a:uLnTx/>
                <a:uFillTx/>
              </a:rPr>
              <a:t>第二级</a:t>
            </a:r>
            <a:endParaRPr kumimoji="0" lang="zh-CN" altLang="en-US" sz="2800" b="0" i="0" u="none" strike="noStrike" kern="1200" cap="none" spc="0" normalizeH="0" baseline="0" noProof="1">
              <a:uLnTx/>
              <a:uFillTx/>
            </a:endParaRPr>
          </a:p>
          <a:p>
            <a:pPr lvl="2"/>
            <a:r>
              <a:rPr kumimoji="0" lang="zh-CN" altLang="en-US" sz="2400" b="0" i="0" u="none" strike="noStrike" kern="1200" cap="none" spc="0" normalizeH="0" baseline="0" noProof="1">
                <a:uLnTx/>
                <a:uFillTx/>
              </a:rPr>
              <a:t>第三级</a:t>
            </a:r>
            <a:endParaRPr kumimoji="0" lang="zh-CN" altLang="en-US" sz="2400" b="0" i="0" u="none" strike="noStrike" kern="1200" cap="none" spc="0" normalizeH="0" baseline="0" noProof="1">
              <a:uLnTx/>
              <a:uFillTx/>
            </a:endParaRPr>
          </a:p>
          <a:p>
            <a:pPr lvl="3"/>
            <a:r>
              <a:rPr kumimoji="0" lang="zh-CN" altLang="en-US" sz="2000" b="0" i="0" u="none" strike="noStrike" kern="1200" cap="none" spc="0" normalizeH="0" baseline="0" noProof="1">
                <a:uLnTx/>
                <a:uFillTx/>
              </a:rPr>
              <a:t>第四级</a:t>
            </a:r>
            <a:endParaRPr kumimoji="0" lang="zh-CN" altLang="en-US" sz="2000" b="0" i="0" u="none" strike="noStrike" kern="1200" cap="none" spc="0" normalizeH="0" baseline="0" noProof="1">
              <a:uLnTx/>
              <a:uFillTx/>
            </a:endParaRPr>
          </a:p>
          <a:p>
            <a:pPr lvl="4"/>
            <a:r>
              <a:rPr kumimoji="0" lang="zh-CN" altLang="en-US" sz="2000" b="0" i="0" u="none" strike="noStrike" kern="1200" cap="none" spc="0" normalizeH="0" baseline="0" noProof="1">
                <a:uLnTx/>
                <a:uFillTx/>
              </a:rPr>
              <a:t>第五级</a:t>
            </a:r>
            <a:endParaRPr kumimoji="0" lang="zh-CN" altLang="en-US" sz="2000" b="0" i="0" u="none" strike="noStrike" kern="1200" cap="none" spc="0" normalizeH="0" baseline="0" noProof="1">
              <a:uLnTx/>
              <a:uFillTx/>
            </a:endParaRPr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4654296" y="1600200"/>
            <a:ext cx="4032504" cy="4525963"/>
          </a:xfrm>
        </p:spPr>
        <p:txBody>
          <a:bodyPr/>
          <a:lstStyle/>
          <a:p>
            <a:pPr lvl="0"/>
            <a:r>
              <a:rPr kumimoji="0" lang="zh-CN" altLang="en-US" sz="3200" b="0" i="0" u="none" strike="noStrike" kern="1200" cap="none" spc="0" normalizeH="0" baseline="0" noProof="1">
                <a:uLnTx/>
                <a:uFillTx/>
              </a:rPr>
              <a:t>单击此处编辑母版文本样式</a:t>
            </a:r>
            <a:endParaRPr kumimoji="0" lang="zh-CN" altLang="en-US" sz="3200" b="0" i="0" u="none" strike="noStrike" kern="1200" cap="none" spc="0" normalizeH="0" baseline="0" noProof="1">
              <a:uLnTx/>
              <a:uFillTx/>
            </a:endParaRPr>
          </a:p>
          <a:p>
            <a:pPr lvl="1"/>
            <a:r>
              <a:rPr kumimoji="0" lang="zh-CN" altLang="en-US" sz="2800" b="0" i="0" u="none" strike="noStrike" kern="1200" cap="none" spc="0" normalizeH="0" baseline="0" noProof="1">
                <a:uLnTx/>
                <a:uFillTx/>
              </a:rPr>
              <a:t>第二级</a:t>
            </a:r>
            <a:endParaRPr kumimoji="0" lang="zh-CN" altLang="en-US" sz="2800" b="0" i="0" u="none" strike="noStrike" kern="1200" cap="none" spc="0" normalizeH="0" baseline="0" noProof="1">
              <a:uLnTx/>
              <a:uFillTx/>
            </a:endParaRPr>
          </a:p>
          <a:p>
            <a:pPr lvl="2"/>
            <a:r>
              <a:rPr kumimoji="0" lang="zh-CN" altLang="en-US" sz="2400" b="0" i="0" u="none" strike="noStrike" kern="1200" cap="none" spc="0" normalizeH="0" baseline="0" noProof="1">
                <a:uLnTx/>
                <a:uFillTx/>
              </a:rPr>
              <a:t>第三级</a:t>
            </a:r>
            <a:endParaRPr kumimoji="0" lang="zh-CN" altLang="en-US" sz="2400" b="0" i="0" u="none" strike="noStrike" kern="1200" cap="none" spc="0" normalizeH="0" baseline="0" noProof="1">
              <a:uLnTx/>
              <a:uFillTx/>
            </a:endParaRPr>
          </a:p>
          <a:p>
            <a:pPr lvl="3"/>
            <a:r>
              <a:rPr kumimoji="0" lang="zh-CN" altLang="en-US" sz="2000" b="0" i="0" u="none" strike="noStrike" kern="1200" cap="none" spc="0" normalizeH="0" baseline="0" noProof="1">
                <a:uLnTx/>
                <a:uFillTx/>
              </a:rPr>
              <a:t>第四级</a:t>
            </a:r>
            <a:endParaRPr kumimoji="0" lang="zh-CN" altLang="en-US" sz="2000" b="0" i="0" u="none" strike="noStrike" kern="1200" cap="none" spc="0" normalizeH="0" baseline="0" noProof="1">
              <a:uLnTx/>
              <a:uFillTx/>
            </a:endParaRPr>
          </a:p>
          <a:p>
            <a:pPr lvl="4"/>
            <a:r>
              <a:rPr kumimoji="0" lang="zh-CN" altLang="en-US" sz="2000" b="0" i="0" u="none" strike="noStrike" kern="1200" cap="none" spc="0" normalizeH="0" baseline="0" noProof="1">
                <a:uLnTx/>
                <a:uFillTx/>
              </a:rPr>
              <a:t>第五级</a:t>
            </a:r>
            <a:endParaRPr kumimoji="0" lang="zh-CN" altLang="en-US" sz="2000" b="0" i="0" u="none" strike="noStrike" kern="1200" cap="none" spc="0" normalizeH="0" baseline="0" noProof="1">
              <a:uLnTx/>
              <a:uFillTx/>
            </a:endParaRPr>
          </a:p>
        </p:txBody>
      </p:sp>
      <p:sp>
        <p:nvSpPr>
          <p:cNvPr id="6146" name="灯片编号占位符 1029"/>
          <p:cNvSpPr>
            <a:spLocks noGrp="1"/>
          </p:cNvSpPr>
          <p:nvPr>
            <p:ph type="sldNum" sz="quarter" idx="4"/>
          </p:nvPr>
        </p:nvSpPr>
        <p:spPr>
          <a:xfrm>
            <a:off x="6553200" y="6245225"/>
            <a:ext cx="2133600" cy="476250"/>
          </a:xfrm>
          <a:prstGeom prst="rect">
            <a:avLst/>
          </a:prstGeom>
          <a:noFill/>
          <a:ln w="9525">
            <a:noFill/>
          </a:ln>
        </p:spPr>
        <p:txBody>
          <a:bodyPr lIns="91440" tIns="45720" rIns="91440" bIns="45720" anchor="t" anchorCtr="0"/>
          <a:p>
            <a:pPr algn="r"/>
            <a:fld id="{9A0DB2DC-4C9A-4742-B13C-FB6460FD3503}" type="slidenum">
              <a:rPr lang="en-US" altLang="en-US"/>
            </a:fld>
            <a:endParaRPr lang="en-US" altLang="en-US"/>
          </a:p>
        </p:txBody>
      </p:sp>
      <p:sp>
        <p:nvSpPr>
          <p:cNvPr id="6149" name="日期占位符 1027"/>
          <p:cNvSpPr>
            <a:spLocks noGrp="1"/>
          </p:cNvSpPr>
          <p:nvPr>
            <p:ph type="dt" sz="half" idx="2"/>
          </p:nvPr>
        </p:nvSpPr>
        <p:spPr>
          <a:xfrm>
            <a:off x="457200" y="6245225"/>
            <a:ext cx="2133600" cy="476250"/>
          </a:xfrm>
          <a:prstGeom prst="rect">
            <a:avLst/>
          </a:prstGeom>
          <a:noFill/>
          <a:ln w="9525">
            <a:noFill/>
          </a:ln>
        </p:spPr>
        <p:txBody>
          <a:bodyPr lIns="91440" tIns="45720" rIns="91440" bIns="45720" anchor="t" anchorCtr="0"/>
          <a:p>
            <a:endParaRPr lang="en-US" altLang="en-US"/>
          </a:p>
        </p:txBody>
      </p:sp>
      <p:sp>
        <p:nvSpPr>
          <p:cNvPr id="6150" name="页脚占位符 1028"/>
          <p:cNvSpPr>
            <a:spLocks noGrp="1"/>
          </p:cNvSpPr>
          <p:nvPr>
            <p:ph type="ftr" sz="quarter" idx="3"/>
          </p:nvPr>
        </p:nvSpPr>
        <p:spPr>
          <a:xfrm>
            <a:off x="3124200" y="6245225"/>
            <a:ext cx="2895600" cy="476250"/>
          </a:xfrm>
          <a:prstGeom prst="rect">
            <a:avLst/>
          </a:prstGeom>
          <a:noFill/>
          <a:ln w="9525">
            <a:noFill/>
          </a:ln>
        </p:spPr>
        <p:txBody>
          <a:bodyPr lIns="91440" tIns="45720" rIns="91440" bIns="45720" anchor="t" anchorCtr="0"/>
          <a:p>
            <a:pPr algn="ctr"/>
            <a:endParaRPr lang="en-US" altLang="en-US"/>
          </a:p>
        </p:txBody>
      </p:sp>
    </p:spTree>
  </p:cSld>
  <p:clrMapOvr>
    <a:masterClrMapping/>
  </p:clrMapOvr>
  <p:transition/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29841" y="365125"/>
            <a:ext cx="7886700" cy="1325563"/>
          </a:xfrm>
        </p:spPr>
        <p:txBody>
          <a:bodyPr/>
          <a:lstStyle/>
          <a:p>
            <a:r>
              <a:rPr kumimoji="0" lang="zh-CN" altLang="en-US" sz="4400" b="0" i="0" u="none" strike="noStrike" kern="1200" cap="none" spc="0" normalizeH="0" baseline="0" noProof="1">
                <a:uLnTx/>
                <a:uFillTx/>
              </a:rPr>
              <a:t>单击此处编辑母版标题样式</a:t>
            </a:r>
            <a:endParaRPr kumimoji="0" lang="zh-CN" altLang="en-US" sz="4400" b="0" i="0" u="none" strike="noStrike" kern="1200" cap="none" spc="0" normalizeH="0" baseline="0" noProof="1">
              <a:uLnTx/>
              <a:uFillTx/>
            </a:endParaRPr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890081" y="1778438"/>
            <a:ext cx="3655181" cy="823912"/>
          </a:xfrm>
        </p:spPr>
        <p:txBody>
          <a:bodyPr anchor="ctr"/>
          <a:lstStyle>
            <a:lvl1pPr marL="0" indent="0">
              <a:buNone/>
              <a:defRPr sz="2100"/>
            </a:lvl1pPr>
            <a:lvl2pPr marL="342900" indent="0">
              <a:buNone/>
              <a:defRPr sz="1800"/>
            </a:lvl2pPr>
            <a:lvl3pPr marL="685800" indent="0">
              <a:buNone/>
              <a:defRPr sz="1500"/>
            </a:lvl3pPr>
            <a:lvl4pPr marL="1028700" indent="0">
              <a:buNone/>
              <a:defRPr sz="1350"/>
            </a:lvl4pPr>
            <a:lvl5pPr marL="1371600" indent="0">
              <a:buNone/>
              <a:defRPr sz="1350"/>
            </a:lvl5pPr>
            <a:lvl6pPr marL="1714500" indent="0">
              <a:buNone/>
              <a:defRPr sz="1350"/>
            </a:lvl6pPr>
            <a:lvl7pPr marL="2057400" indent="0">
              <a:buNone/>
              <a:defRPr sz="1350"/>
            </a:lvl7pPr>
            <a:lvl8pPr marL="2400300" indent="0">
              <a:buNone/>
              <a:defRPr sz="1350"/>
            </a:lvl8pPr>
            <a:lvl9pPr marL="2743200" indent="0">
              <a:buNone/>
              <a:defRPr sz="1350"/>
            </a:lvl9pPr>
          </a:lstStyle>
          <a:p>
            <a:pPr lvl="0"/>
            <a:r>
              <a:rPr kumimoji="0" lang="zh-CN" altLang="en-US" sz="2100" b="0" i="0" u="none" strike="noStrike" kern="1200" cap="none" spc="0" normalizeH="0" baseline="0" noProof="1">
                <a:uLnTx/>
                <a:uFillTx/>
              </a:rPr>
              <a:t>单击此处编辑母版文本样式</a:t>
            </a:r>
            <a:endParaRPr kumimoji="0" lang="zh-CN" altLang="en-US" sz="2100" b="0" i="0" u="none" strike="noStrike" kern="1200" cap="none" spc="0" normalizeH="0" baseline="0" noProof="1">
              <a:uLnTx/>
              <a:uFillTx/>
            </a:endParaRPr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890081" y="2665379"/>
            <a:ext cx="3655181" cy="3524284"/>
          </a:xfrm>
        </p:spPr>
        <p:txBody>
          <a:bodyPr/>
          <a:lstStyle/>
          <a:p>
            <a:pPr lvl="0"/>
            <a:r>
              <a:rPr kumimoji="0" lang="zh-CN" altLang="en-US" sz="3200" b="0" i="0" u="none" strike="noStrike" kern="1200" cap="none" spc="0" normalizeH="0" baseline="0" noProof="1">
                <a:uLnTx/>
                <a:uFillTx/>
              </a:rPr>
              <a:t>单击此处编辑母版文本样式</a:t>
            </a:r>
            <a:endParaRPr kumimoji="0" lang="zh-CN" altLang="en-US" sz="3200" b="0" i="0" u="none" strike="noStrike" kern="1200" cap="none" spc="0" normalizeH="0" baseline="0" noProof="1">
              <a:uLnTx/>
              <a:uFillTx/>
            </a:endParaRPr>
          </a:p>
          <a:p>
            <a:pPr lvl="1"/>
            <a:r>
              <a:rPr kumimoji="0" lang="zh-CN" altLang="en-US" sz="2800" b="0" i="0" u="none" strike="noStrike" kern="1200" cap="none" spc="0" normalizeH="0" baseline="0" noProof="1">
                <a:uLnTx/>
                <a:uFillTx/>
              </a:rPr>
              <a:t>第二级</a:t>
            </a:r>
            <a:endParaRPr kumimoji="0" lang="zh-CN" altLang="en-US" sz="2800" b="0" i="0" u="none" strike="noStrike" kern="1200" cap="none" spc="0" normalizeH="0" baseline="0" noProof="1">
              <a:uLnTx/>
              <a:uFillTx/>
            </a:endParaRPr>
          </a:p>
          <a:p>
            <a:pPr lvl="2"/>
            <a:r>
              <a:rPr kumimoji="0" lang="zh-CN" altLang="en-US" sz="2400" b="0" i="0" u="none" strike="noStrike" kern="1200" cap="none" spc="0" normalizeH="0" baseline="0" noProof="1">
                <a:uLnTx/>
                <a:uFillTx/>
              </a:rPr>
              <a:t>第三级</a:t>
            </a:r>
            <a:endParaRPr kumimoji="0" lang="zh-CN" altLang="en-US" sz="2400" b="0" i="0" u="none" strike="noStrike" kern="1200" cap="none" spc="0" normalizeH="0" baseline="0" noProof="1">
              <a:uLnTx/>
              <a:uFillTx/>
            </a:endParaRPr>
          </a:p>
          <a:p>
            <a:pPr lvl="3"/>
            <a:r>
              <a:rPr kumimoji="0" lang="zh-CN" altLang="en-US" sz="2000" b="0" i="0" u="none" strike="noStrike" kern="1200" cap="none" spc="0" normalizeH="0" baseline="0" noProof="1">
                <a:uLnTx/>
                <a:uFillTx/>
              </a:rPr>
              <a:t>第四级</a:t>
            </a:r>
            <a:endParaRPr kumimoji="0" lang="zh-CN" altLang="en-US" sz="2000" b="0" i="0" u="none" strike="noStrike" kern="1200" cap="none" spc="0" normalizeH="0" baseline="0" noProof="1">
              <a:uLnTx/>
              <a:uFillTx/>
            </a:endParaRPr>
          </a:p>
          <a:p>
            <a:pPr lvl="4"/>
            <a:r>
              <a:rPr kumimoji="0" lang="zh-CN" altLang="en-US" sz="2000" b="0" i="0" u="none" strike="noStrike" kern="1200" cap="none" spc="0" normalizeH="0" baseline="0" noProof="1">
                <a:uLnTx/>
                <a:uFillTx/>
              </a:rPr>
              <a:t>第五级</a:t>
            </a:r>
            <a:endParaRPr kumimoji="0" lang="zh-CN" altLang="en-US" sz="2000" b="0" i="0" u="none" strike="noStrike" kern="1200" cap="none" spc="0" normalizeH="0" baseline="0" noProof="1">
              <a:uLnTx/>
              <a:uFillTx/>
            </a:endParaRPr>
          </a:p>
        </p:txBody>
      </p:sp>
      <p:sp>
        <p:nvSpPr>
          <p:cNvPr id="5" name="文本占位符 4"/>
          <p:cNvSpPr>
            <a:spLocks noGrp="1"/>
          </p:cNvSpPr>
          <p:nvPr>
            <p:ph type="body" sz="quarter" idx="3"/>
          </p:nvPr>
        </p:nvSpPr>
        <p:spPr>
          <a:xfrm>
            <a:off x="4692704" y="1778438"/>
            <a:ext cx="3673182" cy="823912"/>
          </a:xfrm>
        </p:spPr>
        <p:txBody>
          <a:bodyPr anchor="ctr"/>
          <a:lstStyle>
            <a:lvl1pPr marL="0" indent="0">
              <a:buNone/>
              <a:defRPr sz="2100"/>
            </a:lvl1pPr>
            <a:lvl2pPr marL="342900" indent="0">
              <a:buNone/>
              <a:defRPr sz="1800"/>
            </a:lvl2pPr>
            <a:lvl3pPr marL="685800" indent="0">
              <a:buNone/>
              <a:defRPr sz="1500"/>
            </a:lvl3pPr>
            <a:lvl4pPr marL="1028700" indent="0">
              <a:buNone/>
              <a:defRPr sz="1350"/>
            </a:lvl4pPr>
            <a:lvl5pPr marL="1371600" indent="0">
              <a:buNone/>
              <a:defRPr sz="1350"/>
            </a:lvl5pPr>
            <a:lvl6pPr marL="1714500" indent="0">
              <a:buNone/>
              <a:defRPr sz="1350"/>
            </a:lvl6pPr>
            <a:lvl7pPr marL="2057400" indent="0">
              <a:buNone/>
              <a:defRPr sz="1350"/>
            </a:lvl7pPr>
            <a:lvl8pPr marL="2400300" indent="0">
              <a:buNone/>
              <a:defRPr sz="1350"/>
            </a:lvl8pPr>
            <a:lvl9pPr marL="2743200" indent="0">
              <a:buNone/>
              <a:defRPr sz="1350"/>
            </a:lvl9pPr>
          </a:lstStyle>
          <a:p>
            <a:pPr lvl="0"/>
            <a:r>
              <a:rPr kumimoji="0" lang="zh-CN" altLang="en-US" sz="2100" b="0" i="0" u="none" strike="noStrike" kern="1200" cap="none" spc="0" normalizeH="0" baseline="0" noProof="1">
                <a:uLnTx/>
                <a:uFillTx/>
              </a:rPr>
              <a:t>单击此处编辑母版文本样式</a:t>
            </a:r>
            <a:endParaRPr kumimoji="0" lang="zh-CN" altLang="en-US" sz="2100" b="0" i="0" u="none" strike="noStrike" kern="1200" cap="none" spc="0" normalizeH="0" baseline="0" noProof="1">
              <a:uLnTx/>
              <a:uFillTx/>
            </a:endParaRPr>
          </a:p>
        </p:txBody>
      </p:sp>
      <p:sp>
        <p:nvSpPr>
          <p:cNvPr id="6" name="内容占位符 5"/>
          <p:cNvSpPr>
            <a:spLocks noGrp="1"/>
          </p:cNvSpPr>
          <p:nvPr>
            <p:ph sz="quarter" idx="4"/>
          </p:nvPr>
        </p:nvSpPr>
        <p:spPr>
          <a:xfrm>
            <a:off x="4692704" y="2665379"/>
            <a:ext cx="3673182" cy="3524284"/>
          </a:xfrm>
        </p:spPr>
        <p:txBody>
          <a:bodyPr/>
          <a:lstStyle/>
          <a:p>
            <a:pPr lvl="0"/>
            <a:r>
              <a:rPr kumimoji="0" lang="zh-CN" altLang="en-US" sz="3200" b="0" i="0" u="none" strike="noStrike" kern="1200" cap="none" spc="0" normalizeH="0" baseline="0" noProof="1">
                <a:uLnTx/>
                <a:uFillTx/>
              </a:rPr>
              <a:t>单击此处编辑母版文本样式</a:t>
            </a:r>
            <a:endParaRPr kumimoji="0" lang="zh-CN" altLang="en-US" sz="3200" b="0" i="0" u="none" strike="noStrike" kern="1200" cap="none" spc="0" normalizeH="0" baseline="0" noProof="1">
              <a:uLnTx/>
              <a:uFillTx/>
            </a:endParaRPr>
          </a:p>
          <a:p>
            <a:pPr lvl="1"/>
            <a:r>
              <a:rPr kumimoji="0" lang="zh-CN" altLang="en-US" sz="2800" b="0" i="0" u="none" strike="noStrike" kern="1200" cap="none" spc="0" normalizeH="0" baseline="0" noProof="1">
                <a:uLnTx/>
                <a:uFillTx/>
              </a:rPr>
              <a:t>第二级</a:t>
            </a:r>
            <a:endParaRPr kumimoji="0" lang="zh-CN" altLang="en-US" sz="2800" b="0" i="0" u="none" strike="noStrike" kern="1200" cap="none" spc="0" normalizeH="0" baseline="0" noProof="1">
              <a:uLnTx/>
              <a:uFillTx/>
            </a:endParaRPr>
          </a:p>
          <a:p>
            <a:pPr lvl="2"/>
            <a:r>
              <a:rPr kumimoji="0" lang="zh-CN" altLang="en-US" sz="2400" b="0" i="0" u="none" strike="noStrike" kern="1200" cap="none" spc="0" normalizeH="0" baseline="0" noProof="1">
                <a:uLnTx/>
                <a:uFillTx/>
              </a:rPr>
              <a:t>第三级</a:t>
            </a:r>
            <a:endParaRPr kumimoji="0" lang="zh-CN" altLang="en-US" sz="2400" b="0" i="0" u="none" strike="noStrike" kern="1200" cap="none" spc="0" normalizeH="0" baseline="0" noProof="1">
              <a:uLnTx/>
              <a:uFillTx/>
            </a:endParaRPr>
          </a:p>
          <a:p>
            <a:pPr lvl="3"/>
            <a:r>
              <a:rPr kumimoji="0" lang="zh-CN" altLang="en-US" sz="2000" b="0" i="0" u="none" strike="noStrike" kern="1200" cap="none" spc="0" normalizeH="0" baseline="0" noProof="1">
                <a:uLnTx/>
                <a:uFillTx/>
              </a:rPr>
              <a:t>第四级</a:t>
            </a:r>
            <a:endParaRPr kumimoji="0" lang="zh-CN" altLang="en-US" sz="2000" b="0" i="0" u="none" strike="noStrike" kern="1200" cap="none" spc="0" normalizeH="0" baseline="0" noProof="1">
              <a:uLnTx/>
              <a:uFillTx/>
            </a:endParaRPr>
          </a:p>
          <a:p>
            <a:pPr lvl="4"/>
            <a:r>
              <a:rPr kumimoji="0" lang="zh-CN" altLang="en-US" sz="2000" b="0" i="0" u="none" strike="noStrike" kern="1200" cap="none" spc="0" normalizeH="0" baseline="0" noProof="1">
                <a:uLnTx/>
                <a:uFillTx/>
              </a:rPr>
              <a:t>第五级</a:t>
            </a:r>
            <a:endParaRPr kumimoji="0" lang="zh-CN" altLang="en-US" sz="2000" b="0" i="0" u="none" strike="noStrike" kern="1200" cap="none" spc="0" normalizeH="0" baseline="0" noProof="1">
              <a:uLnTx/>
              <a:uFillTx/>
            </a:endParaRPr>
          </a:p>
        </p:txBody>
      </p:sp>
      <p:sp>
        <p:nvSpPr>
          <p:cNvPr id="7170" name="灯片编号占位符 1029"/>
          <p:cNvSpPr>
            <a:spLocks noGrp="1"/>
          </p:cNvSpPr>
          <p:nvPr>
            <p:ph type="sldNum" sz="quarter" idx="4"/>
          </p:nvPr>
        </p:nvSpPr>
        <p:spPr>
          <a:xfrm>
            <a:off x="6553200" y="6245225"/>
            <a:ext cx="2133600" cy="476250"/>
          </a:xfrm>
          <a:prstGeom prst="rect">
            <a:avLst/>
          </a:prstGeom>
          <a:noFill/>
          <a:ln w="9525">
            <a:noFill/>
          </a:ln>
        </p:spPr>
        <p:txBody>
          <a:bodyPr lIns="91440" tIns="45720" rIns="91440" bIns="45720" anchor="t" anchorCtr="0"/>
          <a:p>
            <a:pPr algn="r"/>
            <a:fld id="{9A0DB2DC-4C9A-4742-B13C-FB6460FD3503}" type="slidenum">
              <a:rPr lang="en-US" altLang="en-US"/>
            </a:fld>
            <a:endParaRPr lang="en-US" altLang="en-US"/>
          </a:p>
        </p:txBody>
      </p:sp>
      <p:sp>
        <p:nvSpPr>
          <p:cNvPr id="7173" name="日期占位符 1027"/>
          <p:cNvSpPr>
            <a:spLocks noGrp="1"/>
          </p:cNvSpPr>
          <p:nvPr>
            <p:ph type="dt" sz="half" idx="2"/>
          </p:nvPr>
        </p:nvSpPr>
        <p:spPr>
          <a:xfrm>
            <a:off x="457200" y="6245225"/>
            <a:ext cx="2133600" cy="476250"/>
          </a:xfrm>
          <a:prstGeom prst="rect">
            <a:avLst/>
          </a:prstGeom>
          <a:noFill/>
          <a:ln w="9525">
            <a:noFill/>
          </a:ln>
        </p:spPr>
        <p:txBody>
          <a:bodyPr lIns="91440" tIns="45720" rIns="91440" bIns="45720" anchor="t" anchorCtr="0"/>
          <a:p>
            <a:endParaRPr lang="en-US" altLang="en-US"/>
          </a:p>
        </p:txBody>
      </p:sp>
      <p:sp>
        <p:nvSpPr>
          <p:cNvPr id="7174" name="页脚占位符 1028"/>
          <p:cNvSpPr>
            <a:spLocks noGrp="1"/>
          </p:cNvSpPr>
          <p:nvPr>
            <p:ph type="ftr" sz="quarter" idx="3"/>
          </p:nvPr>
        </p:nvSpPr>
        <p:spPr>
          <a:xfrm>
            <a:off x="3124200" y="6245225"/>
            <a:ext cx="2895600" cy="476250"/>
          </a:xfrm>
          <a:prstGeom prst="rect">
            <a:avLst/>
          </a:prstGeom>
          <a:noFill/>
          <a:ln w="9525">
            <a:noFill/>
          </a:ln>
        </p:spPr>
        <p:txBody>
          <a:bodyPr lIns="91440" tIns="45720" rIns="91440" bIns="45720" anchor="t" anchorCtr="0"/>
          <a:p>
            <a:pPr algn="ctr"/>
            <a:endParaRPr lang="en-US" altLang="en-US"/>
          </a:p>
        </p:txBody>
      </p:sp>
    </p:spTree>
  </p:cSld>
  <p:clrMapOvr>
    <a:masterClrMapping/>
  </p:clrMapOvr>
  <p:transition/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/>
          <a:p>
            <a:r>
              <a:rPr kumimoji="0" lang="zh-CN" altLang="en-US" sz="4400" b="0" i="0" u="none" strike="noStrike" kern="1200" cap="none" spc="0" normalizeH="0" baseline="0" noProof="1">
                <a:uLnTx/>
                <a:uFillTx/>
              </a:rPr>
              <a:t>单击此处编辑母版标题样式</a:t>
            </a:r>
            <a:endParaRPr kumimoji="0" lang="zh-CN" altLang="en-US" sz="4400" b="0" i="0" u="none" strike="noStrike" kern="1200" cap="none" spc="0" normalizeH="0" baseline="0" noProof="1">
              <a:uLnTx/>
              <a:uFillTx/>
            </a:endParaRPr>
          </a:p>
        </p:txBody>
      </p:sp>
      <p:sp>
        <p:nvSpPr>
          <p:cNvPr id="8194" name="灯片编号占位符 1029"/>
          <p:cNvSpPr>
            <a:spLocks noGrp="1"/>
          </p:cNvSpPr>
          <p:nvPr>
            <p:ph type="sldNum" sz="quarter" idx="4"/>
          </p:nvPr>
        </p:nvSpPr>
        <p:spPr>
          <a:xfrm>
            <a:off x="6553200" y="6245225"/>
            <a:ext cx="2133600" cy="476250"/>
          </a:xfrm>
          <a:prstGeom prst="rect">
            <a:avLst/>
          </a:prstGeom>
          <a:noFill/>
          <a:ln w="9525">
            <a:noFill/>
          </a:ln>
        </p:spPr>
        <p:txBody>
          <a:bodyPr lIns="91440" tIns="45720" rIns="91440" bIns="45720" anchor="t" anchorCtr="0"/>
          <a:p>
            <a:pPr algn="r"/>
            <a:fld id="{9A0DB2DC-4C9A-4742-B13C-FB6460FD3503}" type="slidenum">
              <a:rPr lang="en-US" altLang="en-US"/>
            </a:fld>
            <a:endParaRPr lang="en-US" altLang="en-US"/>
          </a:p>
        </p:txBody>
      </p:sp>
      <p:sp>
        <p:nvSpPr>
          <p:cNvPr id="8197" name="日期占位符 1027"/>
          <p:cNvSpPr>
            <a:spLocks noGrp="1"/>
          </p:cNvSpPr>
          <p:nvPr>
            <p:ph type="dt" sz="half" idx="2"/>
          </p:nvPr>
        </p:nvSpPr>
        <p:spPr>
          <a:xfrm>
            <a:off x="457200" y="6245225"/>
            <a:ext cx="2133600" cy="476250"/>
          </a:xfrm>
          <a:prstGeom prst="rect">
            <a:avLst/>
          </a:prstGeom>
          <a:noFill/>
          <a:ln w="9525">
            <a:noFill/>
          </a:ln>
        </p:spPr>
        <p:txBody>
          <a:bodyPr lIns="91440" tIns="45720" rIns="91440" bIns="45720" anchor="t" anchorCtr="0"/>
          <a:p>
            <a:endParaRPr lang="en-US" altLang="en-US"/>
          </a:p>
        </p:txBody>
      </p:sp>
      <p:sp>
        <p:nvSpPr>
          <p:cNvPr id="8198" name="页脚占位符 1028"/>
          <p:cNvSpPr>
            <a:spLocks noGrp="1"/>
          </p:cNvSpPr>
          <p:nvPr>
            <p:ph type="ftr" sz="quarter" idx="3"/>
          </p:nvPr>
        </p:nvSpPr>
        <p:spPr>
          <a:xfrm>
            <a:off x="3124200" y="6245225"/>
            <a:ext cx="2895600" cy="476250"/>
          </a:xfrm>
          <a:prstGeom prst="rect">
            <a:avLst/>
          </a:prstGeom>
          <a:noFill/>
          <a:ln w="9525">
            <a:noFill/>
          </a:ln>
        </p:spPr>
        <p:txBody>
          <a:bodyPr lIns="91440" tIns="45720" rIns="91440" bIns="45720" anchor="t" anchorCtr="0"/>
          <a:p>
            <a:pPr algn="ctr"/>
            <a:endParaRPr lang="en-US" altLang="en-US"/>
          </a:p>
        </p:txBody>
      </p:sp>
    </p:spTree>
  </p:cSld>
  <p:clrMapOvr>
    <a:masterClrMapping/>
  </p:clrMapOvr>
  <p:transition/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期占位符 1"/>
          <p:cNvSpPr>
            <a:spLocks noGrp="1"/>
          </p:cNvSpPr>
          <p:nvPr>
            <p:ph type="dt" sz="half" idx="10"/>
          </p:nvPr>
        </p:nvSpPr>
        <p:spPr/>
        <p:txBody>
          <a:bodyPr/>
          <a:p>
            <a:pPr lvl="0" eaLnBrk="1" hangingPunct="1"/>
            <a:endParaRPr lang="en-US" altLang="en-US"/>
          </a:p>
        </p:txBody>
      </p:sp>
      <p:sp>
        <p:nvSpPr>
          <p:cNvPr id="3" name="页脚占位符 2"/>
          <p:cNvSpPr>
            <a:spLocks noGrp="1"/>
          </p:cNvSpPr>
          <p:nvPr>
            <p:ph type="ftr" sz="quarter" idx="11"/>
          </p:nvPr>
        </p:nvSpPr>
        <p:spPr/>
        <p:txBody>
          <a:bodyPr/>
          <a:p>
            <a:pPr lvl="0" eaLnBrk="1" hangingPunct="1"/>
            <a:endParaRPr lang="en-US" altLang="en-US"/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2"/>
          </p:nvPr>
        </p:nvSpPr>
        <p:spPr/>
        <p:txBody>
          <a:bodyPr/>
          <a:p>
            <a:pPr lvl="0" eaLnBrk="1" hangingPunct="1"/>
            <a:fld id="{9A0DB2DC-4C9A-4742-B13C-FB6460FD3503}" type="slidenum">
              <a:rPr lang="en-US" altLang="en-US"/>
            </a:fld>
            <a:endParaRPr lang="en-US" altLang="en-US"/>
          </a:p>
        </p:txBody>
      </p:sp>
    </p:spTree>
  </p:cSld>
  <p:clrMapOvr>
    <a:masterClrMapping/>
  </p:clrMapOvr>
  <p:transition/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内容与标题"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kumimoji="0" lang="zh-CN" altLang="en-US" sz="2400" b="0" i="0" u="none" strike="noStrike" kern="1200" cap="none" spc="0" normalizeH="0" baseline="0" noProof="1">
                <a:uLnTx/>
                <a:uFillTx/>
              </a:rPr>
              <a:t>单击此处编辑母版标题样式</a:t>
            </a:r>
            <a:endParaRPr kumimoji="0" lang="zh-CN" altLang="en-US" sz="2400" b="0" i="0" u="none" strike="noStrike" kern="1200" cap="none" spc="0" normalizeH="0" baseline="0" noProof="1">
              <a:uLnTx/>
              <a:uFillTx/>
            </a:endParaRPr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>
          <a:xfrm>
            <a:off x="3887391" y="987425"/>
            <a:ext cx="4629150" cy="4873625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kumimoji="0" lang="zh-CN" altLang="en-US" sz="2400" b="0" i="0" u="none" strike="noStrike" kern="1200" cap="none" spc="0" normalizeH="0" baseline="0" noProof="1">
                <a:uLnTx/>
                <a:uFillTx/>
              </a:rPr>
              <a:t>单击此处编辑母版文本样式</a:t>
            </a:r>
            <a:endParaRPr kumimoji="0" lang="zh-CN" altLang="en-US" sz="2400" b="0" i="0" u="none" strike="noStrike" kern="1200" cap="none" spc="0" normalizeH="0" baseline="0" noProof="1">
              <a:uLnTx/>
              <a:uFillTx/>
            </a:endParaRPr>
          </a:p>
          <a:p>
            <a:pPr lvl="1"/>
            <a:r>
              <a:rPr kumimoji="0" lang="zh-CN" altLang="en-US" sz="2100" b="0" i="0" u="none" strike="noStrike" kern="1200" cap="none" spc="0" normalizeH="0" baseline="0" noProof="1">
                <a:uLnTx/>
                <a:uFillTx/>
              </a:rPr>
              <a:t>第二级</a:t>
            </a:r>
            <a:endParaRPr kumimoji="0" lang="zh-CN" altLang="en-US" sz="2100" b="0" i="0" u="none" strike="noStrike" kern="1200" cap="none" spc="0" normalizeH="0" baseline="0" noProof="1">
              <a:uLnTx/>
              <a:uFillTx/>
            </a:endParaRPr>
          </a:p>
          <a:p>
            <a:pPr lvl="2"/>
            <a:r>
              <a:rPr kumimoji="0" lang="zh-CN" altLang="en-US" sz="1800" b="0" i="0" u="none" strike="noStrike" kern="1200" cap="none" spc="0" normalizeH="0" baseline="0" noProof="1">
                <a:uLnTx/>
                <a:uFillTx/>
              </a:rPr>
              <a:t>第三级</a:t>
            </a:r>
            <a:endParaRPr kumimoji="0" lang="zh-CN" altLang="en-US" sz="1800" b="0" i="0" u="none" strike="noStrike" kern="1200" cap="none" spc="0" normalizeH="0" baseline="0" noProof="1">
              <a:uLnTx/>
              <a:uFillTx/>
            </a:endParaRPr>
          </a:p>
          <a:p>
            <a:pPr lvl="3"/>
            <a:r>
              <a:rPr kumimoji="0" lang="zh-CN" altLang="en-US" sz="1500" b="0" i="0" u="none" strike="noStrike" kern="1200" cap="none" spc="0" normalizeH="0" baseline="0" noProof="1">
                <a:uLnTx/>
                <a:uFillTx/>
              </a:rPr>
              <a:t>第四级</a:t>
            </a:r>
            <a:endParaRPr kumimoji="0" lang="zh-CN" altLang="en-US" sz="1500" b="0" i="0" u="none" strike="noStrike" kern="1200" cap="none" spc="0" normalizeH="0" baseline="0" noProof="1">
              <a:uLnTx/>
              <a:uFillTx/>
            </a:endParaRPr>
          </a:p>
          <a:p>
            <a:pPr lvl="4"/>
            <a:r>
              <a:rPr kumimoji="0" lang="zh-CN" altLang="en-US" sz="1500" b="0" i="0" u="none" strike="noStrike" kern="1200" cap="none" spc="0" normalizeH="0" baseline="0" noProof="1">
                <a:uLnTx/>
                <a:uFillTx/>
              </a:rPr>
              <a:t>第五级</a:t>
            </a:r>
            <a:endParaRPr kumimoji="0" lang="zh-CN" altLang="en-US" sz="1500" b="0" i="0" u="none" strike="noStrike" kern="1200" cap="none" spc="0" normalizeH="0" baseline="0" noProof="1">
              <a:uLnTx/>
              <a:uFillTx/>
            </a:endParaRPr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kumimoji="0" lang="zh-CN" altLang="en-US" sz="1200" b="0" i="0" u="none" strike="noStrike" kern="1200" cap="none" spc="0" normalizeH="0" baseline="0" noProof="1">
                <a:uLnTx/>
                <a:uFillTx/>
              </a:rPr>
              <a:t>单击此处编辑母版文本样式</a:t>
            </a:r>
            <a:endParaRPr kumimoji="0" lang="zh-CN" altLang="en-US" sz="1200" b="0" i="0" u="none" strike="noStrike" kern="1200" cap="none" spc="0" normalizeH="0" baseline="0" noProof="1">
              <a:uLnTx/>
              <a:uFillTx/>
            </a:endParaRPr>
          </a:p>
        </p:txBody>
      </p:sp>
      <p:sp>
        <p:nvSpPr>
          <p:cNvPr id="9218" name="灯片编号占位符 1029"/>
          <p:cNvSpPr>
            <a:spLocks noGrp="1"/>
          </p:cNvSpPr>
          <p:nvPr>
            <p:ph type="sldNum" sz="quarter" idx="4"/>
          </p:nvPr>
        </p:nvSpPr>
        <p:spPr>
          <a:xfrm>
            <a:off x="6553200" y="6245225"/>
            <a:ext cx="2133600" cy="476250"/>
          </a:xfrm>
          <a:prstGeom prst="rect">
            <a:avLst/>
          </a:prstGeom>
          <a:noFill/>
          <a:ln w="9525">
            <a:noFill/>
          </a:ln>
        </p:spPr>
        <p:txBody>
          <a:bodyPr lIns="91440" tIns="45720" rIns="91440" bIns="45720" anchor="t" anchorCtr="0"/>
          <a:p>
            <a:pPr algn="r"/>
            <a:fld id="{9A0DB2DC-4C9A-4742-B13C-FB6460FD3503}" type="slidenum">
              <a:rPr lang="en-US" altLang="en-US"/>
            </a:fld>
            <a:endParaRPr lang="en-US" altLang="en-US"/>
          </a:p>
        </p:txBody>
      </p:sp>
      <p:sp>
        <p:nvSpPr>
          <p:cNvPr id="9221" name="日期占位符 1027"/>
          <p:cNvSpPr>
            <a:spLocks noGrp="1"/>
          </p:cNvSpPr>
          <p:nvPr>
            <p:ph type="dt" sz="half" idx="2"/>
          </p:nvPr>
        </p:nvSpPr>
        <p:spPr>
          <a:xfrm>
            <a:off x="457200" y="6245225"/>
            <a:ext cx="2133600" cy="476250"/>
          </a:xfrm>
          <a:prstGeom prst="rect">
            <a:avLst/>
          </a:prstGeom>
          <a:noFill/>
          <a:ln w="9525">
            <a:noFill/>
          </a:ln>
        </p:spPr>
        <p:txBody>
          <a:bodyPr lIns="91440" tIns="45720" rIns="91440" bIns="45720" anchor="t" anchorCtr="0"/>
          <a:p>
            <a:endParaRPr lang="en-US" altLang="en-US"/>
          </a:p>
        </p:txBody>
      </p:sp>
      <p:sp>
        <p:nvSpPr>
          <p:cNvPr id="9222" name="页脚占位符 1028"/>
          <p:cNvSpPr>
            <a:spLocks noGrp="1"/>
          </p:cNvSpPr>
          <p:nvPr>
            <p:ph type="ftr" sz="quarter" idx="3"/>
          </p:nvPr>
        </p:nvSpPr>
        <p:spPr>
          <a:xfrm>
            <a:off x="3124200" y="6245225"/>
            <a:ext cx="2895600" cy="476250"/>
          </a:xfrm>
          <a:prstGeom prst="rect">
            <a:avLst/>
          </a:prstGeom>
          <a:noFill/>
          <a:ln w="9525">
            <a:noFill/>
          </a:ln>
        </p:spPr>
        <p:txBody>
          <a:bodyPr lIns="91440" tIns="45720" rIns="91440" bIns="45720" anchor="t" anchorCtr="0"/>
          <a:p>
            <a:pPr algn="ctr"/>
            <a:endParaRPr lang="en-US" altLang="en-US"/>
          </a:p>
        </p:txBody>
      </p:sp>
    </p:spTree>
  </p:cSld>
  <p:clrMapOvr>
    <a:masterClrMapping/>
  </p:clrMapOvr>
  <p:transition/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图片与标题"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3124012" cy="16002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kumimoji="0" lang="zh-CN" altLang="en-US" sz="2400" b="0" i="0" u="none" strike="noStrike" kern="1200" cap="none" spc="0" normalizeH="0" baseline="0" noProof="1">
                <a:uLnTx/>
                <a:uFillTx/>
              </a:rPr>
              <a:t>单击此处编辑母版标题样式</a:t>
            </a:r>
            <a:endParaRPr kumimoji="0" lang="zh-CN" altLang="en-US" sz="2400" b="0" i="0" u="none" strike="noStrike" kern="1200" cap="none" spc="0" normalizeH="0" baseline="0" noProof="1">
              <a:uLnTx/>
              <a:uFillTx/>
            </a:endParaRPr>
          </a:p>
        </p:txBody>
      </p:sp>
      <p:sp>
        <p:nvSpPr>
          <p:cNvPr id="3" name="图片占位符 2"/>
          <p:cNvSpPr>
            <a:spLocks noGrp="1"/>
          </p:cNvSpPr>
          <p:nvPr>
            <p:ph type="pic" idx="1"/>
          </p:nvPr>
        </p:nvSpPr>
        <p:spPr>
          <a:xfrm>
            <a:off x="3887391" y="457201"/>
            <a:ext cx="4629150" cy="5403850"/>
          </a:xfrm>
        </p:spPr>
        <p:txBody>
          <a:bodyPr vert="horz" wrap="square" lIns="91440" tIns="45720" rIns="91440" bIns="45720" numCol="1" anchor="t" anchorCtr="0" compatLnSpc="1"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20000"/>
              </a:spcBef>
              <a:spcAft>
                <a:spcPct val="0"/>
              </a:spcAft>
              <a:buClrTx/>
              <a:buSzTx/>
              <a:buFontTx/>
              <a:buNone/>
              <a:defRPr/>
            </a:pPr>
            <a:endParaRPr kumimoji="0" lang="zh-CN" altLang="en-US" sz="2400" b="0" i="0" u="none" strike="noStrike" kern="1200" cap="none" spc="0" normalizeH="0" baseline="0" noProof="1">
              <a:ln>
                <a:noFill/>
              </a:ln>
              <a:solidFill>
                <a:schemeClr val="tx1"/>
              </a:solidFill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3124012" cy="3811588"/>
          </a:xfrm>
        </p:spPr>
        <p:txBody>
          <a:bodyPr/>
          <a:lstStyle>
            <a:lvl1pPr marL="0" indent="0">
              <a:buNone/>
              <a:defRPr sz="1500"/>
            </a:lvl1pPr>
            <a:lvl2pPr marL="342900" indent="0">
              <a:buNone/>
              <a:defRPr sz="1350"/>
            </a:lvl2pPr>
            <a:lvl3pPr marL="685800" indent="0">
              <a:buNone/>
              <a:defRPr sz="1200"/>
            </a:lvl3pPr>
            <a:lvl4pPr marL="1028700" indent="0">
              <a:buNone/>
              <a:defRPr sz="1050"/>
            </a:lvl4pPr>
            <a:lvl5pPr marL="1371600" indent="0">
              <a:buNone/>
              <a:defRPr sz="1050"/>
            </a:lvl5pPr>
            <a:lvl6pPr marL="1714500" indent="0">
              <a:buNone/>
              <a:defRPr sz="1050"/>
            </a:lvl6pPr>
            <a:lvl7pPr marL="2057400" indent="0">
              <a:buNone/>
              <a:defRPr sz="1050"/>
            </a:lvl7pPr>
            <a:lvl8pPr marL="2400300" indent="0">
              <a:buNone/>
              <a:defRPr sz="1050"/>
            </a:lvl8pPr>
            <a:lvl9pPr marL="2743200" indent="0">
              <a:buNone/>
              <a:defRPr sz="1050"/>
            </a:lvl9pPr>
          </a:lstStyle>
          <a:p>
            <a:pPr lvl="0"/>
            <a:r>
              <a:rPr kumimoji="0" lang="zh-CN" altLang="en-US" sz="1500" b="0" i="0" u="none" strike="noStrike" kern="1200" cap="none" spc="0" normalizeH="0" baseline="0" noProof="1">
                <a:uLnTx/>
                <a:uFillTx/>
              </a:rPr>
              <a:t>单击此处编辑母版文本样式</a:t>
            </a:r>
            <a:endParaRPr kumimoji="0" lang="zh-CN" altLang="en-US" sz="1500" b="0" i="0" u="none" strike="noStrike" kern="1200" cap="none" spc="0" normalizeH="0" baseline="0" noProof="1">
              <a:uLnTx/>
              <a:uFillTx/>
            </a:endParaRPr>
          </a:p>
        </p:txBody>
      </p:sp>
      <p:sp>
        <p:nvSpPr>
          <p:cNvPr id="10242" name="灯片编号占位符 1029"/>
          <p:cNvSpPr>
            <a:spLocks noGrp="1"/>
          </p:cNvSpPr>
          <p:nvPr>
            <p:ph type="sldNum" sz="quarter" idx="4"/>
          </p:nvPr>
        </p:nvSpPr>
        <p:spPr>
          <a:xfrm>
            <a:off x="6553200" y="6245225"/>
            <a:ext cx="2133600" cy="476250"/>
          </a:xfrm>
          <a:prstGeom prst="rect">
            <a:avLst/>
          </a:prstGeom>
          <a:noFill/>
          <a:ln w="9525">
            <a:noFill/>
          </a:ln>
        </p:spPr>
        <p:txBody>
          <a:bodyPr lIns="91440" tIns="45720" rIns="91440" bIns="45720" anchor="t" anchorCtr="0"/>
          <a:p>
            <a:pPr algn="r"/>
            <a:fld id="{9A0DB2DC-4C9A-4742-B13C-FB6460FD3503}" type="slidenum">
              <a:rPr lang="en-US" altLang="en-US"/>
            </a:fld>
            <a:endParaRPr lang="en-US" altLang="en-US"/>
          </a:p>
        </p:txBody>
      </p:sp>
      <p:sp>
        <p:nvSpPr>
          <p:cNvPr id="10245" name="日期占位符 1027"/>
          <p:cNvSpPr>
            <a:spLocks noGrp="1"/>
          </p:cNvSpPr>
          <p:nvPr>
            <p:ph type="dt" sz="half" idx="2"/>
          </p:nvPr>
        </p:nvSpPr>
        <p:spPr>
          <a:xfrm>
            <a:off x="457200" y="6245225"/>
            <a:ext cx="2133600" cy="476250"/>
          </a:xfrm>
          <a:prstGeom prst="rect">
            <a:avLst/>
          </a:prstGeom>
          <a:noFill/>
          <a:ln w="9525">
            <a:noFill/>
          </a:ln>
        </p:spPr>
        <p:txBody>
          <a:bodyPr lIns="91440" tIns="45720" rIns="91440" bIns="45720" anchor="t" anchorCtr="0"/>
          <a:p>
            <a:endParaRPr lang="en-US" altLang="en-US"/>
          </a:p>
        </p:txBody>
      </p:sp>
      <p:sp>
        <p:nvSpPr>
          <p:cNvPr id="10246" name="页脚占位符 1028"/>
          <p:cNvSpPr>
            <a:spLocks noGrp="1"/>
          </p:cNvSpPr>
          <p:nvPr>
            <p:ph type="ftr" sz="quarter" idx="3"/>
          </p:nvPr>
        </p:nvSpPr>
        <p:spPr>
          <a:xfrm>
            <a:off x="3124200" y="6245225"/>
            <a:ext cx="2895600" cy="476250"/>
          </a:xfrm>
          <a:prstGeom prst="rect">
            <a:avLst/>
          </a:prstGeom>
          <a:noFill/>
          <a:ln w="9525">
            <a:noFill/>
          </a:ln>
        </p:spPr>
        <p:txBody>
          <a:bodyPr lIns="91440" tIns="45720" rIns="91440" bIns="45720" anchor="t" anchorCtr="0"/>
          <a:p>
            <a:pPr algn="ctr"/>
            <a:endParaRPr lang="en-US" altLang="en-US"/>
          </a:p>
        </p:txBody>
      </p:sp>
    </p:spTree>
  </p:cSld>
  <p:clrMapOvr>
    <a:masterClrMapping/>
  </p:clrMapOvr>
  <p:transition/>
</p:sldLayout>
</file>

<file path=ppt/slideMasters/_rels/slideMaster1.xml.rels><?xml version="1.0" encoding="UTF-8" standalone="yes"?>
<Relationships xmlns="http://schemas.openxmlformats.org/package/2006/relationships"><Relationship Id="rId9" Type="http://schemas.openxmlformats.org/officeDocument/2006/relationships/slideLayout" Target="../slideLayouts/slideLayout9.xml"/><Relationship Id="rId8" Type="http://schemas.openxmlformats.org/officeDocument/2006/relationships/slideLayout" Target="../slideLayouts/slideLayout8.xml"/><Relationship Id="rId7" Type="http://schemas.openxmlformats.org/officeDocument/2006/relationships/slideLayout" Target="../slideLayouts/slideLayout7.xml"/><Relationship Id="rId6" Type="http://schemas.openxmlformats.org/officeDocument/2006/relationships/slideLayout" Target="../slideLayouts/slideLayout6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Relationship Id="rId3" Type="http://schemas.openxmlformats.org/officeDocument/2006/relationships/slideLayout" Target="../slideLayouts/slideLayout3.xml"/><Relationship Id="rId2" Type="http://schemas.openxmlformats.org/officeDocument/2006/relationships/slideLayout" Target="../slideLayouts/slideLayout2.xml"/><Relationship Id="rId12" Type="http://schemas.openxmlformats.org/officeDocument/2006/relationships/theme" Target="../theme/theme1.xml"/><Relationship Id="rId11" Type="http://schemas.openxmlformats.org/officeDocument/2006/relationships/slideLayout" Target="../slideLayouts/slideLayout11.xml"/><Relationship Id="rId10" Type="http://schemas.openxmlformats.org/officeDocument/2006/relationships/slideLayout" Target="../slideLayouts/slideLayout10.xml"/><Relationship Id="rId1" Type="http://schemas.openxmlformats.org/officeDocument/2006/relationships/slideLayout" Target="../slideLayouts/slideLayout1.xml"/></Relationships>
</file>

<file path=ppt/slideMasters/_rels/slideMaster2.xml.rels><?xml version="1.0" encoding="UTF-8" standalone="yes"?>
<Relationships xmlns="http://schemas.openxmlformats.org/package/2006/relationships"><Relationship Id="rId9" Type="http://schemas.openxmlformats.org/officeDocument/2006/relationships/slideLayout" Target="../slideLayouts/slideLayout20.xml"/><Relationship Id="rId8" Type="http://schemas.openxmlformats.org/officeDocument/2006/relationships/slideLayout" Target="../slideLayouts/slideLayout19.xml"/><Relationship Id="rId7" Type="http://schemas.openxmlformats.org/officeDocument/2006/relationships/slideLayout" Target="../slideLayouts/slideLayout18.xml"/><Relationship Id="rId6" Type="http://schemas.openxmlformats.org/officeDocument/2006/relationships/slideLayout" Target="../slideLayouts/slideLayout17.xml"/><Relationship Id="rId5" Type="http://schemas.openxmlformats.org/officeDocument/2006/relationships/slideLayout" Target="../slideLayouts/slideLayout16.xml"/><Relationship Id="rId4" Type="http://schemas.openxmlformats.org/officeDocument/2006/relationships/slideLayout" Target="../slideLayouts/slideLayout15.xml"/><Relationship Id="rId3" Type="http://schemas.openxmlformats.org/officeDocument/2006/relationships/slideLayout" Target="../slideLayouts/slideLayout14.xml"/><Relationship Id="rId2" Type="http://schemas.openxmlformats.org/officeDocument/2006/relationships/slideLayout" Target="../slideLayouts/slideLayout13.xml"/><Relationship Id="rId12" Type="http://schemas.openxmlformats.org/officeDocument/2006/relationships/theme" Target="../theme/theme2.xml"/><Relationship Id="rId11" Type="http://schemas.openxmlformats.org/officeDocument/2006/relationships/slideLayout" Target="../slideLayouts/slideLayout22.xml"/><Relationship Id="rId10" Type="http://schemas.openxmlformats.org/officeDocument/2006/relationships/slideLayout" Target="../slideLayouts/slideLayout21.xml"/><Relationship Id="rId1" Type="http://schemas.openxmlformats.org/officeDocument/2006/relationships/slideLayout" Target="../slideLayouts/slideLayout12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/>
      <p:sp>
        <p:nvSpPr>
          <p:cNvPr id="1026" name="标题 1025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  <a:noFill/>
          <a:ln w="9525">
            <a:noFill/>
          </a:ln>
        </p:spPr>
        <p:txBody>
          <a:bodyPr anchor="ctr" anchorCtr="0"/>
          <a:p>
            <a:pPr lvl="0"/>
            <a:r>
              <a:rPr lang="zh-CN" altLang="en-US"/>
              <a:t>单击此处编辑母版标题样式</a:t>
            </a:r>
            <a:endParaRPr lang="zh-CN" altLang="en-US"/>
          </a:p>
        </p:txBody>
      </p:sp>
      <p:sp>
        <p:nvSpPr>
          <p:cNvPr id="1027" name="文本占位符 1026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  <a:noFill/>
          <a:ln w="9525">
            <a:noFill/>
          </a:ln>
        </p:spPr>
        <p:txBody>
          <a:bodyPr/>
          <a:p>
            <a:pPr lvl="0"/>
            <a:r>
              <a:rPr lang="zh-CN" altLang="en-US"/>
              <a:t>单击此处编辑母版文本样式</a:t>
            </a:r>
            <a:endParaRPr lang="zh-CN" altLang="en-US"/>
          </a:p>
          <a:p>
            <a:pPr lvl="1"/>
            <a:r>
              <a:rPr lang="zh-CN" altLang="en-US"/>
              <a:t>第二级</a:t>
            </a:r>
            <a:endParaRPr lang="zh-CN" altLang="en-US"/>
          </a:p>
          <a:p>
            <a:pPr lvl="2"/>
            <a:r>
              <a:rPr lang="zh-CN" altLang="en-US"/>
              <a:t>第三级</a:t>
            </a:r>
            <a:endParaRPr lang="zh-CN" altLang="en-US"/>
          </a:p>
          <a:p>
            <a:pPr lvl="3"/>
            <a:r>
              <a:rPr lang="zh-CN" altLang="en-US"/>
              <a:t>第四级</a:t>
            </a:r>
            <a:endParaRPr lang="zh-CN" altLang="en-US"/>
          </a:p>
          <a:p>
            <a:pPr lvl="4"/>
            <a:r>
              <a:rPr lang="zh-CN" altLang="en-US"/>
              <a:t>第五级</a:t>
            </a:r>
            <a:endParaRPr lang="zh-CN" altLang="en-US"/>
          </a:p>
        </p:txBody>
      </p:sp>
      <p:sp>
        <p:nvSpPr>
          <p:cNvPr id="1028" name="日期占位符 1027"/>
          <p:cNvSpPr>
            <a:spLocks noGrp="1"/>
          </p:cNvSpPr>
          <p:nvPr>
            <p:ph type="dt" sz="half" idx="2"/>
          </p:nvPr>
        </p:nvSpPr>
        <p:spPr>
          <a:xfrm>
            <a:off x="457200" y="6245225"/>
            <a:ext cx="2133600" cy="476250"/>
          </a:xfrm>
          <a:prstGeom prst="rect">
            <a:avLst/>
          </a:prstGeom>
          <a:noFill/>
          <a:ln w="9525">
            <a:noFill/>
          </a:ln>
        </p:spPr>
        <p:txBody>
          <a:bodyPr/>
          <a:lstStyle>
            <a:lvl1pPr marL="0" indent="0">
              <a:defRPr sz="1400"/>
            </a:lvl1pPr>
          </a:lstStyle>
          <a:p>
            <a:pPr lvl="0" eaLnBrk="1" hangingPunct="1"/>
            <a:endParaRPr lang="en-US" altLang="en-US"/>
          </a:p>
        </p:txBody>
      </p:sp>
      <p:sp>
        <p:nvSpPr>
          <p:cNvPr id="1029" name="页脚占位符 1028"/>
          <p:cNvSpPr>
            <a:spLocks noGrp="1"/>
          </p:cNvSpPr>
          <p:nvPr>
            <p:ph type="ftr" sz="quarter" idx="3"/>
          </p:nvPr>
        </p:nvSpPr>
        <p:spPr>
          <a:xfrm>
            <a:off x="3124200" y="6245225"/>
            <a:ext cx="2895600" cy="476250"/>
          </a:xfrm>
          <a:prstGeom prst="rect">
            <a:avLst/>
          </a:prstGeom>
          <a:noFill/>
          <a:ln w="9525">
            <a:noFill/>
          </a:ln>
        </p:spPr>
        <p:txBody>
          <a:bodyPr/>
          <a:lstStyle>
            <a:lvl1pPr marL="0" indent="0" algn="ctr">
              <a:defRPr sz="1400"/>
            </a:lvl1pPr>
          </a:lstStyle>
          <a:p>
            <a:pPr lvl="0" eaLnBrk="1" hangingPunct="1"/>
            <a:endParaRPr lang="en-US" altLang="en-US"/>
          </a:p>
        </p:txBody>
      </p:sp>
      <p:sp>
        <p:nvSpPr>
          <p:cNvPr id="1030" name="灯片编号占位符 1029"/>
          <p:cNvSpPr>
            <a:spLocks noGrp="1"/>
          </p:cNvSpPr>
          <p:nvPr>
            <p:ph type="sldNum" sz="quarter" idx="4"/>
          </p:nvPr>
        </p:nvSpPr>
        <p:spPr>
          <a:xfrm>
            <a:off x="6553200" y="6245225"/>
            <a:ext cx="2133600" cy="476250"/>
          </a:xfrm>
          <a:prstGeom prst="rect">
            <a:avLst/>
          </a:prstGeom>
          <a:noFill/>
          <a:ln w="9525">
            <a:noFill/>
          </a:ln>
        </p:spPr>
        <p:txBody>
          <a:bodyPr/>
          <a:lstStyle>
            <a:lvl1pPr marL="0" indent="0" algn="r">
              <a:defRPr sz="1400"/>
            </a:lvl1pPr>
          </a:lstStyle>
          <a:p>
            <a:pPr lvl="0" eaLnBrk="1" hangingPunct="1"/>
            <a:fld id="{9A0DB2DC-4C9A-4742-B13C-FB6460FD3503}" type="slidenum">
              <a:rPr lang="en-US" altLang="en-US"/>
            </a:fld>
            <a:endParaRPr lang="en-US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hf sldNum="0" hdr="0" ftr="0" dt="0"/>
  <p:txStyles>
    <p:titleStyle>
      <a:lvl1pPr marL="0" indent="0" algn="ctr" defTabSz="914400" rtl="0" eaLnBrk="0" fontAlgn="base" hangingPunct="0">
        <a:lnSpc>
          <a:spcPct val="100000"/>
        </a:lnSpc>
        <a:spcBef>
          <a:spcPct val="0"/>
        </a:spcBef>
        <a:spcAft>
          <a:spcPct val="0"/>
        </a:spcAft>
        <a:buClrTx/>
        <a:buSzTx/>
        <a:buFontTx/>
        <a:buNone/>
        <a:defRPr kumimoji="0" sz="4400" b="0" i="0" u="none" kern="1200" baseline="0">
          <a:solidFill>
            <a:schemeClr val="tx2"/>
          </a:solidFill>
          <a:effectLst/>
          <a:latin typeface="Arial" panose="020B0604020202020204" pitchFamily="34" charset="0"/>
          <a:ea typeface="宋体" panose="02010600030101010101" pitchFamily="2" charset="-122"/>
          <a:cs typeface="+mj-cs"/>
        </a:defRPr>
      </a:lvl1pPr>
    </p:titleStyle>
    <p:bodyStyle>
      <a:lvl1pPr marL="342900" indent="-342900" algn="l" defTabSz="914400" rtl="0" eaLnBrk="0" fontAlgn="base" hangingPunct="0">
        <a:lnSpc>
          <a:spcPct val="100000"/>
        </a:lnSpc>
        <a:spcBef>
          <a:spcPct val="20000"/>
        </a:spcBef>
        <a:spcAft>
          <a:spcPct val="0"/>
        </a:spcAft>
        <a:buClrTx/>
        <a:buSzTx/>
        <a:buFontTx/>
        <a:buChar char="•"/>
        <a:defRPr kumimoji="0" sz="3200" b="0" i="0" u="none" kern="1200" baseline="0">
          <a:solidFill>
            <a:schemeClr val="tx1"/>
          </a:solidFill>
          <a:effectLst/>
          <a:latin typeface="+mn-lt"/>
          <a:ea typeface="+mn-ea"/>
          <a:cs typeface="+mn-cs"/>
        </a:defRPr>
      </a:lvl1pPr>
      <a:lvl2pPr marL="742950" lvl="1" indent="-285750" algn="l" defTabSz="914400" rtl="0" eaLnBrk="0" fontAlgn="base" hangingPunct="0">
        <a:lnSpc>
          <a:spcPct val="100000"/>
        </a:lnSpc>
        <a:spcBef>
          <a:spcPct val="20000"/>
        </a:spcBef>
        <a:spcAft>
          <a:spcPct val="0"/>
        </a:spcAft>
        <a:buClrTx/>
        <a:buSzTx/>
        <a:buFontTx/>
        <a:buChar char="–"/>
        <a:defRPr kumimoji="0" sz="2800" b="0" i="0" u="none" kern="1200" baseline="0">
          <a:solidFill>
            <a:schemeClr val="tx1"/>
          </a:solidFill>
          <a:effectLst/>
          <a:latin typeface="+mn-lt"/>
          <a:ea typeface="+mn-ea"/>
          <a:cs typeface="+mn-cs"/>
        </a:defRPr>
      </a:lvl2pPr>
      <a:lvl3pPr marL="1143000" lvl="2" indent="-228600" algn="l" defTabSz="914400" rtl="0" eaLnBrk="0" fontAlgn="base" hangingPunct="0">
        <a:lnSpc>
          <a:spcPct val="100000"/>
        </a:lnSpc>
        <a:spcBef>
          <a:spcPct val="20000"/>
        </a:spcBef>
        <a:spcAft>
          <a:spcPct val="0"/>
        </a:spcAft>
        <a:buClrTx/>
        <a:buSzTx/>
        <a:buFontTx/>
        <a:buChar char="•"/>
        <a:defRPr kumimoji="0" sz="2400" b="0" i="0" u="none" kern="1200" baseline="0">
          <a:solidFill>
            <a:schemeClr val="tx1"/>
          </a:solidFill>
          <a:effectLst/>
          <a:latin typeface="+mn-lt"/>
          <a:ea typeface="+mn-ea"/>
          <a:cs typeface="+mn-cs"/>
        </a:defRPr>
      </a:lvl3pPr>
      <a:lvl4pPr marL="1600200" lvl="3" indent="-228600" algn="l" defTabSz="914400" rtl="0" eaLnBrk="0" fontAlgn="base" hangingPunct="0">
        <a:lnSpc>
          <a:spcPct val="100000"/>
        </a:lnSpc>
        <a:spcBef>
          <a:spcPct val="20000"/>
        </a:spcBef>
        <a:spcAft>
          <a:spcPct val="0"/>
        </a:spcAft>
        <a:buClrTx/>
        <a:buSzTx/>
        <a:buFontTx/>
        <a:buChar char="–"/>
        <a:defRPr kumimoji="0" sz="2000" b="0" i="0" u="none" kern="1200" baseline="0">
          <a:solidFill>
            <a:schemeClr val="tx1"/>
          </a:solidFill>
          <a:effectLst/>
          <a:latin typeface="+mn-lt"/>
          <a:ea typeface="+mn-ea"/>
          <a:cs typeface="+mn-cs"/>
        </a:defRPr>
      </a:lvl4pPr>
      <a:lvl5pPr marL="2057400" lvl="4" indent="-228600" algn="l" defTabSz="914400" rtl="0" eaLnBrk="0" fontAlgn="base" hangingPunct="0">
        <a:lnSpc>
          <a:spcPct val="100000"/>
        </a:lnSpc>
        <a:spcBef>
          <a:spcPct val="20000"/>
        </a:spcBef>
        <a:spcAft>
          <a:spcPct val="0"/>
        </a:spcAft>
        <a:buClrTx/>
        <a:buSzTx/>
        <a:buFontTx/>
        <a:buChar char="»"/>
        <a:defRPr kumimoji="0" sz="2000" b="0" i="0" u="none" kern="1200" baseline="0">
          <a:solidFill>
            <a:schemeClr val="tx1"/>
          </a:solidFill>
          <a:effectLst/>
          <a:latin typeface="+mn-lt"/>
          <a:ea typeface="+mn-ea"/>
          <a:cs typeface="+mn-cs"/>
        </a:defRPr>
      </a:lvl5pPr>
      <a:lvl6pPr marL="2514600" lvl="5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6pPr>
      <a:lvl7pPr marL="2971800" lvl="6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7pPr>
      <a:lvl8pPr marL="3429000" lvl="7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8pPr>
      <a:lvl9pPr marL="3886200" lvl="8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lvl1pPr marL="0" lvl="0" indent="0" algn="l" defTabSz="914400" rtl="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ClrTx/>
        <a:buSzTx/>
        <a:buFontTx/>
        <a:buNone/>
        <a:defRPr kumimoji="0" sz="1800" b="0" i="0" u="none" kern="1200" baseline="0">
          <a:solidFill>
            <a:schemeClr val="tx1"/>
          </a:solidFill>
          <a:effectLst/>
          <a:latin typeface="+mn-lt"/>
          <a:ea typeface="+mn-ea"/>
          <a:cs typeface="+mn-cs"/>
        </a:defRPr>
      </a:lvl1pPr>
      <a:lvl2pPr marL="457200" lvl="1" indent="0" algn="l" defTabSz="914400" rtl="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ClrTx/>
        <a:buSzTx/>
        <a:buFontTx/>
        <a:buNone/>
        <a:defRPr kumimoji="0" sz="1800" b="0" i="0" u="none" kern="1200" baseline="0">
          <a:solidFill>
            <a:schemeClr val="tx1"/>
          </a:solidFill>
          <a:effectLst/>
          <a:latin typeface="Arial" panose="020B0604020202020204" pitchFamily="34" charset="0"/>
          <a:ea typeface="宋体" panose="02010600030101010101" pitchFamily="2" charset="-122"/>
          <a:cs typeface="+mn-cs"/>
        </a:defRPr>
      </a:lvl2pPr>
      <a:lvl3pPr marL="914400" lvl="2" indent="0" algn="l" defTabSz="914400" rtl="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ClrTx/>
        <a:buSzTx/>
        <a:buFontTx/>
        <a:buNone/>
        <a:defRPr kumimoji="0" sz="1800" b="0" i="0" u="none" kern="1200" baseline="0">
          <a:solidFill>
            <a:schemeClr val="tx1"/>
          </a:solidFill>
          <a:effectLst/>
          <a:latin typeface="Arial" panose="020B0604020202020204" pitchFamily="34" charset="0"/>
          <a:ea typeface="宋体" panose="02010600030101010101" pitchFamily="2" charset="-122"/>
          <a:cs typeface="+mn-cs"/>
        </a:defRPr>
      </a:lvl3pPr>
      <a:lvl4pPr marL="1371600" lvl="3" indent="0" algn="l" defTabSz="914400" rtl="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ClrTx/>
        <a:buSzTx/>
        <a:buFontTx/>
        <a:buNone/>
        <a:defRPr kumimoji="0" sz="1800" b="0" i="0" u="none" kern="1200" baseline="0">
          <a:solidFill>
            <a:schemeClr val="tx1"/>
          </a:solidFill>
          <a:effectLst/>
          <a:latin typeface="Arial" panose="020B0604020202020204" pitchFamily="34" charset="0"/>
          <a:ea typeface="宋体" panose="02010600030101010101" pitchFamily="2" charset="-122"/>
          <a:cs typeface="+mn-cs"/>
        </a:defRPr>
      </a:lvl4pPr>
      <a:lvl5pPr marL="1828800" lvl="4" indent="0" algn="l" defTabSz="914400" rtl="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ClrTx/>
        <a:buSzTx/>
        <a:buFontTx/>
        <a:buNone/>
        <a:defRPr kumimoji="0" sz="1800" b="0" i="0" u="none" kern="1200" baseline="0">
          <a:solidFill>
            <a:schemeClr val="tx1"/>
          </a:solidFill>
          <a:effectLst/>
          <a:latin typeface="Arial" panose="020B0604020202020204" pitchFamily="34" charset="0"/>
          <a:ea typeface="宋体" panose="02010600030101010101" pitchFamily="2" charset="-122"/>
          <a:cs typeface="+mn-cs"/>
        </a:defRPr>
      </a:lvl5pPr>
      <a:lvl6pPr marL="2286000" lvl="5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6pPr>
      <a:lvl7pPr marL="2743200" lvl="6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7pPr>
      <a:lvl8pPr marL="3200400" lvl="7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8pPr>
      <a:lvl9pPr marL="3657600" lvl="8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/>
      <p:sp>
        <p:nvSpPr>
          <p:cNvPr id="2050" name="标题 1025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  <a:noFill/>
          <a:ln w="9525">
            <a:noFill/>
          </a:ln>
        </p:spPr>
        <p:txBody>
          <a:bodyPr anchor="ctr" anchorCtr="0"/>
          <a:p>
            <a:pPr lvl="0"/>
            <a:r>
              <a:rPr lang="zh-CN" altLang="en-US"/>
              <a:t>单击此处编辑母版标题样式</a:t>
            </a:r>
            <a:endParaRPr lang="zh-CN" altLang="en-US"/>
          </a:p>
        </p:txBody>
      </p:sp>
      <p:sp>
        <p:nvSpPr>
          <p:cNvPr id="2051" name="文本占位符 1026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  <a:noFill/>
          <a:ln w="9525">
            <a:noFill/>
          </a:ln>
        </p:spPr>
        <p:txBody>
          <a:bodyPr/>
          <a:p>
            <a:pPr lvl="0"/>
            <a:r>
              <a:rPr lang="zh-CN" altLang="en-US"/>
              <a:t>单击此处编辑母版文本样式</a:t>
            </a:r>
            <a:endParaRPr lang="zh-CN" altLang="en-US"/>
          </a:p>
          <a:p>
            <a:pPr lvl="1"/>
            <a:r>
              <a:rPr lang="zh-CN" altLang="en-US"/>
              <a:t>第二级</a:t>
            </a:r>
            <a:endParaRPr lang="zh-CN" altLang="en-US"/>
          </a:p>
          <a:p>
            <a:pPr lvl="2"/>
            <a:r>
              <a:rPr lang="zh-CN" altLang="en-US"/>
              <a:t>第三级</a:t>
            </a:r>
            <a:endParaRPr lang="zh-CN" altLang="en-US"/>
          </a:p>
          <a:p>
            <a:pPr lvl="3"/>
            <a:r>
              <a:rPr lang="zh-CN" altLang="en-US"/>
              <a:t>第四级</a:t>
            </a:r>
            <a:endParaRPr lang="zh-CN" altLang="en-US"/>
          </a:p>
          <a:p>
            <a:pPr lvl="4"/>
            <a:r>
              <a:rPr lang="zh-CN" altLang="en-US"/>
              <a:t>第五级</a:t>
            </a:r>
            <a:endParaRPr lang="zh-CN" altLang="en-US"/>
          </a:p>
        </p:txBody>
      </p:sp>
      <p:sp>
        <p:nvSpPr>
          <p:cNvPr id="2052" name="日期占位符 1027"/>
          <p:cNvSpPr>
            <a:spLocks noGrp="1"/>
          </p:cNvSpPr>
          <p:nvPr>
            <p:ph type="dt" sz="half" idx="2"/>
          </p:nvPr>
        </p:nvSpPr>
        <p:spPr>
          <a:xfrm>
            <a:off x="457200" y="6245225"/>
            <a:ext cx="2133600" cy="476250"/>
          </a:xfrm>
          <a:prstGeom prst="rect">
            <a:avLst/>
          </a:prstGeom>
          <a:noFill/>
          <a:ln w="9525">
            <a:noFill/>
          </a:ln>
        </p:spPr>
        <p:txBody>
          <a:bodyPr/>
          <a:lstStyle>
            <a:lvl1pPr marL="0" indent="0">
              <a:defRPr sz="1400"/>
            </a:lvl1pPr>
          </a:lstStyle>
          <a:p>
            <a:pPr lvl="0" eaLnBrk="1" hangingPunct="1"/>
            <a:endParaRPr lang="en-US" altLang="en-US"/>
          </a:p>
        </p:txBody>
      </p:sp>
      <p:sp>
        <p:nvSpPr>
          <p:cNvPr id="2053" name="页脚占位符 1028"/>
          <p:cNvSpPr>
            <a:spLocks noGrp="1"/>
          </p:cNvSpPr>
          <p:nvPr>
            <p:ph type="ftr" sz="quarter" idx="3"/>
          </p:nvPr>
        </p:nvSpPr>
        <p:spPr>
          <a:xfrm>
            <a:off x="3124200" y="6245225"/>
            <a:ext cx="2895600" cy="476250"/>
          </a:xfrm>
          <a:prstGeom prst="rect">
            <a:avLst/>
          </a:prstGeom>
          <a:noFill/>
          <a:ln w="9525">
            <a:noFill/>
          </a:ln>
        </p:spPr>
        <p:txBody>
          <a:bodyPr/>
          <a:lstStyle>
            <a:lvl1pPr marL="0" indent="0" algn="ctr">
              <a:defRPr sz="1400"/>
            </a:lvl1pPr>
          </a:lstStyle>
          <a:p>
            <a:pPr lvl="0" eaLnBrk="1" hangingPunct="1"/>
            <a:endParaRPr lang="en-US" altLang="en-US"/>
          </a:p>
        </p:txBody>
      </p:sp>
      <p:sp>
        <p:nvSpPr>
          <p:cNvPr id="2054" name="灯片编号占位符 1029"/>
          <p:cNvSpPr>
            <a:spLocks noGrp="1"/>
          </p:cNvSpPr>
          <p:nvPr>
            <p:ph type="sldNum" sz="quarter" idx="4"/>
          </p:nvPr>
        </p:nvSpPr>
        <p:spPr>
          <a:xfrm>
            <a:off x="6553200" y="6245225"/>
            <a:ext cx="2133600" cy="476250"/>
          </a:xfrm>
          <a:prstGeom prst="rect">
            <a:avLst/>
          </a:prstGeom>
          <a:noFill/>
          <a:ln w="9525">
            <a:noFill/>
          </a:ln>
        </p:spPr>
        <p:txBody>
          <a:bodyPr/>
          <a:lstStyle>
            <a:lvl1pPr marL="0" indent="0" algn="r">
              <a:defRPr sz="1400"/>
            </a:lvl1pPr>
          </a:lstStyle>
          <a:p>
            <a:pPr lvl="0" eaLnBrk="1" hangingPunct="1"/>
            <a:fld id="{9A0DB2DC-4C9A-4742-B13C-FB6460FD3503}" type="slidenum">
              <a:rPr lang="en-US" altLang="en-US"/>
            </a:fld>
            <a:endParaRPr lang="en-US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hf sldNum="0" hdr="0" ftr="0" dt="0"/>
  <p:txStyles>
    <p:titleStyle>
      <a:lvl1pPr marL="0" indent="0" algn="ctr" defTabSz="914400" rtl="0" eaLnBrk="0" fontAlgn="base" hangingPunct="0">
        <a:lnSpc>
          <a:spcPct val="100000"/>
        </a:lnSpc>
        <a:spcBef>
          <a:spcPct val="0"/>
        </a:spcBef>
        <a:spcAft>
          <a:spcPct val="0"/>
        </a:spcAft>
        <a:buClrTx/>
        <a:buSzTx/>
        <a:buFontTx/>
        <a:buNone/>
        <a:defRPr kumimoji="0" sz="4400" b="0" i="0" u="none" kern="1200" baseline="0">
          <a:solidFill>
            <a:schemeClr val="tx2"/>
          </a:solidFill>
          <a:effectLst/>
          <a:latin typeface="Arial" panose="020B0604020202020204" pitchFamily="34" charset="0"/>
          <a:ea typeface="宋体" panose="02010600030101010101" pitchFamily="2" charset="-122"/>
          <a:cs typeface="+mj-cs"/>
        </a:defRPr>
      </a:lvl1pPr>
    </p:titleStyle>
    <p:bodyStyle>
      <a:lvl1pPr marL="342900" indent="-342900" algn="l" defTabSz="914400" rtl="0" eaLnBrk="0" fontAlgn="base" hangingPunct="0">
        <a:lnSpc>
          <a:spcPct val="100000"/>
        </a:lnSpc>
        <a:spcBef>
          <a:spcPct val="20000"/>
        </a:spcBef>
        <a:spcAft>
          <a:spcPct val="0"/>
        </a:spcAft>
        <a:buClrTx/>
        <a:buSzTx/>
        <a:buFontTx/>
        <a:buChar char="•"/>
        <a:defRPr kumimoji="0" sz="3200" b="0" i="0" u="none" kern="1200" baseline="0">
          <a:solidFill>
            <a:schemeClr val="tx1"/>
          </a:solidFill>
          <a:effectLst/>
          <a:latin typeface="+mn-lt"/>
          <a:ea typeface="+mn-ea"/>
          <a:cs typeface="+mn-cs"/>
        </a:defRPr>
      </a:lvl1pPr>
      <a:lvl2pPr marL="742950" lvl="1" indent="-285750" algn="l" defTabSz="914400" rtl="0" eaLnBrk="0" fontAlgn="base" hangingPunct="0">
        <a:lnSpc>
          <a:spcPct val="100000"/>
        </a:lnSpc>
        <a:spcBef>
          <a:spcPct val="20000"/>
        </a:spcBef>
        <a:spcAft>
          <a:spcPct val="0"/>
        </a:spcAft>
        <a:buClrTx/>
        <a:buSzTx/>
        <a:buFontTx/>
        <a:buChar char="–"/>
        <a:defRPr kumimoji="0" sz="2800" b="0" i="0" u="none" kern="1200" baseline="0">
          <a:solidFill>
            <a:schemeClr val="tx1"/>
          </a:solidFill>
          <a:effectLst/>
          <a:latin typeface="+mn-lt"/>
          <a:ea typeface="+mn-ea"/>
          <a:cs typeface="+mn-cs"/>
        </a:defRPr>
      </a:lvl2pPr>
      <a:lvl3pPr marL="1143000" lvl="2" indent="-228600" algn="l" defTabSz="914400" rtl="0" eaLnBrk="0" fontAlgn="base" hangingPunct="0">
        <a:lnSpc>
          <a:spcPct val="100000"/>
        </a:lnSpc>
        <a:spcBef>
          <a:spcPct val="20000"/>
        </a:spcBef>
        <a:spcAft>
          <a:spcPct val="0"/>
        </a:spcAft>
        <a:buClrTx/>
        <a:buSzTx/>
        <a:buFontTx/>
        <a:buChar char="•"/>
        <a:defRPr kumimoji="0" sz="2400" b="0" i="0" u="none" kern="1200" baseline="0">
          <a:solidFill>
            <a:schemeClr val="tx1"/>
          </a:solidFill>
          <a:effectLst/>
          <a:latin typeface="+mn-lt"/>
          <a:ea typeface="+mn-ea"/>
          <a:cs typeface="+mn-cs"/>
        </a:defRPr>
      </a:lvl3pPr>
      <a:lvl4pPr marL="1600200" lvl="3" indent="-228600" algn="l" defTabSz="914400" rtl="0" eaLnBrk="0" fontAlgn="base" hangingPunct="0">
        <a:lnSpc>
          <a:spcPct val="100000"/>
        </a:lnSpc>
        <a:spcBef>
          <a:spcPct val="20000"/>
        </a:spcBef>
        <a:spcAft>
          <a:spcPct val="0"/>
        </a:spcAft>
        <a:buClrTx/>
        <a:buSzTx/>
        <a:buFontTx/>
        <a:buChar char="–"/>
        <a:defRPr kumimoji="0" sz="2000" b="0" i="0" u="none" kern="1200" baseline="0">
          <a:solidFill>
            <a:schemeClr val="tx1"/>
          </a:solidFill>
          <a:effectLst/>
          <a:latin typeface="+mn-lt"/>
          <a:ea typeface="+mn-ea"/>
          <a:cs typeface="+mn-cs"/>
        </a:defRPr>
      </a:lvl4pPr>
      <a:lvl5pPr marL="2057400" lvl="4" indent="-228600" algn="l" defTabSz="914400" rtl="0" eaLnBrk="0" fontAlgn="base" hangingPunct="0">
        <a:lnSpc>
          <a:spcPct val="100000"/>
        </a:lnSpc>
        <a:spcBef>
          <a:spcPct val="20000"/>
        </a:spcBef>
        <a:spcAft>
          <a:spcPct val="0"/>
        </a:spcAft>
        <a:buClrTx/>
        <a:buSzTx/>
        <a:buFontTx/>
        <a:buChar char="»"/>
        <a:defRPr kumimoji="0" sz="2000" b="0" i="0" u="none" kern="1200" baseline="0">
          <a:solidFill>
            <a:schemeClr val="tx1"/>
          </a:solidFill>
          <a:effectLst/>
          <a:latin typeface="+mn-lt"/>
          <a:ea typeface="+mn-ea"/>
          <a:cs typeface="+mn-cs"/>
        </a:defRPr>
      </a:lvl5pPr>
      <a:lvl6pPr marL="2514600" lvl="5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6pPr>
      <a:lvl7pPr marL="2971800" lvl="6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7pPr>
      <a:lvl8pPr marL="3429000" lvl="7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8pPr>
      <a:lvl9pPr marL="3886200" lvl="8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lvl1pPr marL="0" lvl="0" indent="0" algn="l" defTabSz="914400" rtl="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ClrTx/>
        <a:buSzTx/>
        <a:buFontTx/>
        <a:buNone/>
        <a:defRPr kumimoji="0" sz="1800" b="0" i="0" u="none" kern="1200" baseline="0">
          <a:solidFill>
            <a:schemeClr val="tx1"/>
          </a:solidFill>
          <a:effectLst/>
          <a:latin typeface="+mn-lt"/>
          <a:ea typeface="+mn-ea"/>
          <a:cs typeface="+mn-cs"/>
        </a:defRPr>
      </a:lvl1pPr>
      <a:lvl2pPr marL="457200" lvl="1" indent="0" algn="l" defTabSz="914400" rtl="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ClrTx/>
        <a:buSzTx/>
        <a:buFontTx/>
        <a:buNone/>
        <a:defRPr kumimoji="0" sz="1800" b="0" i="0" u="none" kern="1200" baseline="0">
          <a:solidFill>
            <a:schemeClr val="tx1"/>
          </a:solidFill>
          <a:effectLst/>
          <a:latin typeface="Arial" panose="020B0604020202020204" pitchFamily="34" charset="0"/>
          <a:ea typeface="宋体" panose="02010600030101010101" pitchFamily="2" charset="-122"/>
          <a:cs typeface="+mn-cs"/>
        </a:defRPr>
      </a:lvl2pPr>
      <a:lvl3pPr marL="914400" lvl="2" indent="0" algn="l" defTabSz="914400" rtl="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ClrTx/>
        <a:buSzTx/>
        <a:buFontTx/>
        <a:buNone/>
        <a:defRPr kumimoji="0" sz="1800" b="0" i="0" u="none" kern="1200" baseline="0">
          <a:solidFill>
            <a:schemeClr val="tx1"/>
          </a:solidFill>
          <a:effectLst/>
          <a:latin typeface="Arial" panose="020B0604020202020204" pitchFamily="34" charset="0"/>
          <a:ea typeface="宋体" panose="02010600030101010101" pitchFamily="2" charset="-122"/>
          <a:cs typeface="+mn-cs"/>
        </a:defRPr>
      </a:lvl3pPr>
      <a:lvl4pPr marL="1371600" lvl="3" indent="0" algn="l" defTabSz="914400" rtl="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ClrTx/>
        <a:buSzTx/>
        <a:buFontTx/>
        <a:buNone/>
        <a:defRPr kumimoji="0" sz="1800" b="0" i="0" u="none" kern="1200" baseline="0">
          <a:solidFill>
            <a:schemeClr val="tx1"/>
          </a:solidFill>
          <a:effectLst/>
          <a:latin typeface="Arial" panose="020B0604020202020204" pitchFamily="34" charset="0"/>
          <a:ea typeface="宋体" panose="02010600030101010101" pitchFamily="2" charset="-122"/>
          <a:cs typeface="+mn-cs"/>
        </a:defRPr>
      </a:lvl4pPr>
      <a:lvl5pPr marL="1828800" lvl="4" indent="0" algn="l" defTabSz="914400" rtl="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ClrTx/>
        <a:buSzTx/>
        <a:buFontTx/>
        <a:buNone/>
        <a:defRPr kumimoji="0" sz="1800" b="0" i="0" u="none" kern="1200" baseline="0">
          <a:solidFill>
            <a:schemeClr val="tx1"/>
          </a:solidFill>
          <a:effectLst/>
          <a:latin typeface="Arial" panose="020B0604020202020204" pitchFamily="34" charset="0"/>
          <a:ea typeface="宋体" panose="02010600030101010101" pitchFamily="2" charset="-122"/>
          <a:cs typeface="+mn-cs"/>
        </a:defRPr>
      </a:lvl5pPr>
      <a:lvl6pPr marL="2286000" lvl="5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6pPr>
      <a:lvl7pPr marL="2743200" lvl="6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7pPr>
      <a:lvl8pPr marL="3200400" lvl="7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8pPr>
      <a:lvl9pPr marL="3657600" lvl="8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.xml"/><Relationship Id="rId2" Type="http://schemas.openxmlformats.org/officeDocument/2006/relationships/tags" Target="../tags/tag1.xml"/><Relationship Id="rId1" Type="http://schemas.openxmlformats.org/officeDocument/2006/relationships/image" Target="../media/image1.png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12.xml"/><Relationship Id="rId1" Type="http://schemas.openxmlformats.org/officeDocument/2006/relationships/image" Target="../media/image1.png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12.xml"/><Relationship Id="rId1" Type="http://schemas.openxmlformats.org/officeDocument/2006/relationships/image" Target="../media/image1.png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12.xml"/><Relationship Id="rId1" Type="http://schemas.openxmlformats.org/officeDocument/2006/relationships/image" Target="../media/image1.png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2.xml"/><Relationship Id="rId1" Type="http://schemas.openxmlformats.org/officeDocument/2006/relationships/image" Target="../media/image1.png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12.xml"/><Relationship Id="rId1" Type="http://schemas.openxmlformats.org/officeDocument/2006/relationships/image" Target="../media/image1.png"/></Relationships>
</file>

<file path=ppt/slides/_rels/slide7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3.xml"/><Relationship Id="rId2" Type="http://schemas.openxmlformats.org/officeDocument/2006/relationships/image" Target="../media/image2.png"/><Relationship Id="rId1" Type="http://schemas.openxmlformats.org/officeDocument/2006/relationships/image" Target="../media/image1.png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/>
      <p:pic>
        <p:nvPicPr>
          <p:cNvPr id="23554" name="图片 1"/>
          <p:cNvPicPr>
            <a:picLocks noChangeAspect="1"/>
          </p:cNvPicPr>
          <p:nvPr/>
        </p:nvPicPr>
        <p:blipFill>
          <a:blip r:embed="rId1"/>
          <a:stretch>
            <a:fillRect/>
          </a:stretch>
        </p:blipFill>
        <p:spPr>
          <a:xfrm>
            <a:off x="3175" y="-3175"/>
            <a:ext cx="9137650" cy="6854825"/>
          </a:xfrm>
          <a:prstGeom prst="rect">
            <a:avLst/>
          </a:prstGeom>
          <a:noFill/>
          <a:ln w="9525">
            <a:noFill/>
          </a:ln>
        </p:spPr>
      </p:pic>
      <p:sp>
        <p:nvSpPr>
          <p:cNvPr id="23555" name="标题 3073"/>
          <p:cNvSpPr>
            <a:spLocks noGrp="1"/>
          </p:cNvSpPr>
          <p:nvPr>
            <p:ph type="ctrTitle"/>
          </p:nvPr>
        </p:nvSpPr>
        <p:spPr>
          <a:xfrm>
            <a:off x="763588" y="1254125"/>
            <a:ext cx="7772400" cy="1470025"/>
          </a:xfrm>
          <a:ln/>
        </p:spPr>
        <p:txBody>
          <a:bodyPr wrap="square" lIns="91440" tIns="45720" rIns="91440" bIns="45720" anchor="ctr" anchorCtr="0"/>
          <a:p>
            <a:pPr defTabSz="914400" eaLnBrk="1" latinLnBrk="0" hangingPunct="1">
              <a:buSzPct val="100000"/>
              <a:buFontTx/>
              <a:buNone/>
            </a:pPr>
            <a:r>
              <a:rPr kumimoji="0" lang="zh-CN" altLang="zh-CN" sz="4400" b="1" kern="1200" baseline="0">
                <a:solidFill>
                  <a:srgbClr val="000000"/>
                </a:solidFill>
                <a:latin typeface="Arial" panose="020B0604020202020204" pitchFamily="34" charset="0"/>
                <a:ea typeface="宋体" panose="02010600030101010101" pitchFamily="2" charset="-122"/>
                <a:cs typeface="+mj-cs"/>
              </a:rPr>
              <a:t>快乐读书吧</a:t>
            </a:r>
            <a:endParaRPr kumimoji="0" lang="zh-CN" altLang="zh-CN" sz="4400" b="1" kern="1200" baseline="0">
              <a:solidFill>
                <a:srgbClr val="000000"/>
              </a:solidFill>
              <a:latin typeface="Arial" panose="020B0604020202020204" pitchFamily="34" charset="0"/>
              <a:ea typeface="宋体" panose="02010600030101010101" pitchFamily="2" charset="-122"/>
              <a:cs typeface="+mj-cs"/>
            </a:endParaRPr>
          </a:p>
        </p:txBody>
      </p:sp>
      <p:sp>
        <p:nvSpPr>
          <p:cNvPr id="23556" name="副标题 1"/>
          <p:cNvSpPr>
            <a:spLocks noGrp="1"/>
          </p:cNvSpPr>
          <p:nvPr>
            <p:ph type="subTitle" idx="1"/>
          </p:nvPr>
        </p:nvSpPr>
        <p:spPr>
          <a:ln/>
        </p:spPr>
        <p:txBody>
          <a:bodyPr wrap="square" lIns="91440" tIns="45720" rIns="91440" bIns="45720" anchor="t" anchorCtr="0"/>
          <a:p>
            <a:pPr defTabSz="914400" eaLnBrk="1" latinLnBrk="0" hangingPunct="1">
              <a:buSzPct val="100000"/>
            </a:pPr>
            <a:endParaRPr kumimoji="0" lang="zh-CN" altLang="en-US" kern="1200" baseline="0">
              <a:solidFill>
                <a:srgbClr val="000000"/>
              </a:solidFill>
              <a:latin typeface="Arial" panose="020B0604020202020204" pitchFamily="34" charset="0"/>
              <a:ea typeface="宋体" panose="02010600030101010101" pitchFamily="2" charset="-122"/>
              <a:cs typeface="+mn-cs"/>
            </a:endParaRPr>
          </a:p>
        </p:txBody>
      </p:sp>
    </p:spTree>
    <p:custDataLst>
      <p:tags r:id="rId2"/>
    </p:custDataLst>
  </p:cSld>
  <p:clrMapOvr>
    <a:masterClrMapping/>
  </p:clrMapOvr>
  <p:transition/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/>
      <p:pic>
        <p:nvPicPr>
          <p:cNvPr id="24578" name="图片 1"/>
          <p:cNvPicPr>
            <a:picLocks noChangeAspect="1"/>
          </p:cNvPicPr>
          <p:nvPr/>
        </p:nvPicPr>
        <p:blipFill>
          <a:blip r:embed="rId1"/>
          <a:stretch>
            <a:fillRect/>
          </a:stretch>
        </p:blipFill>
        <p:spPr>
          <a:xfrm>
            <a:off x="3175" y="-3175"/>
            <a:ext cx="9137650" cy="6854825"/>
          </a:xfrm>
          <a:prstGeom prst="rect">
            <a:avLst/>
          </a:prstGeom>
          <a:noFill/>
          <a:ln w="9525">
            <a:noFill/>
          </a:ln>
        </p:spPr>
      </p:pic>
      <p:sp>
        <p:nvSpPr>
          <p:cNvPr id="24579" name="标题 3073"/>
          <p:cNvSpPr>
            <a:spLocks noGrp="1"/>
          </p:cNvSpPr>
          <p:nvPr>
            <p:ph type="ctrTitle"/>
          </p:nvPr>
        </p:nvSpPr>
        <p:spPr>
          <a:xfrm>
            <a:off x="608013" y="2362200"/>
            <a:ext cx="7772400" cy="1470025"/>
          </a:xfrm>
          <a:ln/>
        </p:spPr>
        <p:txBody>
          <a:bodyPr wrap="square" lIns="91440" tIns="45720" rIns="91440" bIns="45720" anchor="ctr" anchorCtr="0"/>
          <a:p>
            <a:pPr algn="l" defTabSz="914400" eaLnBrk="1" latinLnBrk="0" hangingPunct="1">
              <a:buSzPct val="100000"/>
              <a:buFontTx/>
              <a:buNone/>
            </a:pPr>
            <a:r>
              <a:rPr kumimoji="0" lang="en-US" altLang="zh-CN" sz="4000" b="1" kern="1200" baseline="0">
                <a:solidFill>
                  <a:srgbClr val="000000"/>
                </a:solidFill>
                <a:latin typeface="Arial" panose="020B0604020202020204" pitchFamily="34" charset="0"/>
                <a:ea typeface="宋体" panose="02010600030101010101" pitchFamily="2" charset="-122"/>
                <a:cs typeface="+mj-cs"/>
              </a:rPr>
              <a:t>      </a:t>
            </a:r>
            <a:r>
              <a:rPr kumimoji="0" lang="zh-CN" altLang="zh-CN" sz="4000" b="1" kern="1200" baseline="0">
                <a:solidFill>
                  <a:srgbClr val="000000"/>
                </a:solidFill>
                <a:latin typeface="Arial" panose="020B0604020202020204" pitchFamily="34" charset="0"/>
                <a:ea typeface="宋体" panose="02010600030101010101" pitchFamily="2" charset="-122"/>
                <a:cs typeface="+mj-cs"/>
              </a:rPr>
              <a:t>为什么铁会生锈？为什么面包放久了会发硬？为什么水能带走脏东西……</a:t>
            </a:r>
            <a:endParaRPr kumimoji="0" lang="zh-CN" altLang="zh-CN" sz="4000" b="1" kern="1200" baseline="0">
              <a:solidFill>
                <a:srgbClr val="000000"/>
              </a:solidFill>
              <a:latin typeface="Arial" panose="020B0604020202020204" pitchFamily="34" charset="0"/>
              <a:ea typeface="宋体" panose="02010600030101010101" pitchFamily="2" charset="-122"/>
              <a:cs typeface="+mj-cs"/>
            </a:endParaRPr>
          </a:p>
        </p:txBody>
      </p:sp>
      <p:sp>
        <p:nvSpPr>
          <p:cNvPr id="24580" name="文本框 2"/>
          <p:cNvSpPr/>
          <p:nvPr/>
        </p:nvSpPr>
        <p:spPr>
          <a:xfrm>
            <a:off x="377825" y="706438"/>
            <a:ext cx="3243263" cy="830262"/>
          </a:xfrm>
          <a:prstGeom prst="rect">
            <a:avLst/>
          </a:prstGeom>
          <a:noFill/>
          <a:ln w="9525">
            <a:noFill/>
          </a:ln>
        </p:spPr>
        <p:txBody>
          <a:bodyPr wrap="none">
            <a:spAutoFit/>
          </a:bodyPr>
          <a:p>
            <a:r>
              <a:rPr lang="zh-CN" altLang="en-US" sz="4800" b="1">
                <a:solidFill>
                  <a:srgbClr val="FF0000"/>
                </a:solidFill>
              </a:rPr>
              <a:t>你知道吗？</a:t>
            </a:r>
            <a:endParaRPr lang="zh-CN" altLang="en-US" sz="4800" b="1">
              <a:solidFill>
                <a:srgbClr val="FF0000"/>
              </a:solidFill>
            </a:endParaRPr>
          </a:p>
        </p:txBody>
      </p:sp>
    </p:spTree>
  </p:cSld>
  <p:clrMapOvr>
    <a:masterClrMapping/>
  </p:clrMapOvr>
  <p:transition/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/>
      <p:pic>
        <p:nvPicPr>
          <p:cNvPr id="25602" name="图片 1"/>
          <p:cNvPicPr>
            <a:picLocks noChangeAspect="1"/>
          </p:cNvPicPr>
          <p:nvPr/>
        </p:nvPicPr>
        <p:blipFill>
          <a:blip r:embed="rId1"/>
          <a:stretch>
            <a:fillRect/>
          </a:stretch>
        </p:blipFill>
        <p:spPr>
          <a:xfrm>
            <a:off x="3175" y="-3175"/>
            <a:ext cx="9137650" cy="6854825"/>
          </a:xfrm>
          <a:prstGeom prst="rect">
            <a:avLst/>
          </a:prstGeom>
          <a:noFill/>
          <a:ln w="9525">
            <a:noFill/>
          </a:ln>
        </p:spPr>
      </p:pic>
      <p:sp>
        <p:nvSpPr>
          <p:cNvPr id="25603" name="标题 3073"/>
          <p:cNvSpPr>
            <a:spLocks noGrp="1"/>
          </p:cNvSpPr>
          <p:nvPr>
            <p:ph type="ctrTitle"/>
          </p:nvPr>
        </p:nvSpPr>
        <p:spPr>
          <a:xfrm>
            <a:off x="708025" y="3665538"/>
            <a:ext cx="7772400" cy="1470025"/>
          </a:xfrm>
          <a:ln/>
        </p:spPr>
        <p:txBody>
          <a:bodyPr wrap="square" lIns="91440" tIns="45720" rIns="91440" bIns="45720" anchor="ctr" anchorCtr="0"/>
          <a:p>
            <a:pPr algn="l" defTabSz="914400" eaLnBrk="1" latinLnBrk="0" hangingPunct="1">
              <a:buSzPct val="100000"/>
              <a:buFontTx/>
              <a:buNone/>
            </a:pPr>
            <a:r>
              <a:rPr kumimoji="0" lang="en-US" altLang="zh-CN" sz="2800" b="1" kern="1200" baseline="0">
                <a:solidFill>
                  <a:srgbClr val="000000"/>
                </a:solidFill>
                <a:latin typeface="Arial" panose="020B0604020202020204" pitchFamily="34" charset="0"/>
                <a:ea typeface="宋体" panose="02010600030101010101" pitchFamily="2" charset="-122"/>
                <a:cs typeface="+mj-cs"/>
              </a:rPr>
              <a:t>    </a:t>
            </a:r>
            <a:r>
              <a:rPr kumimoji="0" lang="en-US" altLang="zh-CN" sz="2400" b="1" kern="1200" baseline="0">
                <a:solidFill>
                  <a:srgbClr val="000000"/>
                </a:solidFill>
                <a:latin typeface="宋体" panose="02010600030101010101" pitchFamily="2" charset="-122"/>
                <a:ea typeface="宋体" panose="02010600030101010101" pitchFamily="2" charset="-122"/>
                <a:cs typeface="+mj-cs"/>
              </a:rPr>
              <a:t>《十万个为什么》形象地讲述了科学的敬事。这些故事分别从动物、元素、宇宙、大地、物理等方面向读者尽情演绎出宇宙万物的奥秘。</a:t>
            </a:r>
            <a:r>
              <a:rPr kumimoji="0" lang="zh-CN" altLang="zh-CN" sz="2400" b="1" kern="1200" baseline="0">
                <a:solidFill>
                  <a:srgbClr val="000000"/>
                </a:solidFill>
                <a:latin typeface="宋体" panose="02010600030101010101" pitchFamily="2" charset="-122"/>
                <a:ea typeface="宋体" panose="02010600030101010101" pitchFamily="2" charset="-122"/>
                <a:cs typeface="+mj-cs"/>
              </a:rPr>
              <a:t>《十万个为什么》包罗万象、融合古今，向儿童们展示了一个色彩斑斓的知识世界，《十万个为什么》启发儿童积极思考、大胆想象，充分发挥自己的智慧和创造力；《十万个为什么》引领儿童渴望求知，让他们在求知路上快乐前行！</a:t>
            </a:r>
            <a:endParaRPr kumimoji="0" lang="zh-CN" altLang="zh-CN" sz="2400" b="1" kern="1200" baseline="0">
              <a:solidFill>
                <a:srgbClr val="000000"/>
              </a:solidFill>
              <a:latin typeface="宋体" panose="02010600030101010101" pitchFamily="2" charset="-122"/>
              <a:ea typeface="宋体" panose="02010600030101010101" pitchFamily="2" charset="-122"/>
              <a:cs typeface="+mj-cs"/>
            </a:endParaRPr>
          </a:p>
        </p:txBody>
      </p:sp>
      <p:sp>
        <p:nvSpPr>
          <p:cNvPr id="25604" name="副标题 3074"/>
          <p:cNvSpPr>
            <a:spLocks noGrp="1"/>
          </p:cNvSpPr>
          <p:nvPr>
            <p:ph type="subTitle" idx="1"/>
          </p:nvPr>
        </p:nvSpPr>
        <p:spPr>
          <a:xfrm>
            <a:off x="708025" y="468313"/>
            <a:ext cx="7664450" cy="1752600"/>
          </a:xfrm>
          <a:ln/>
        </p:spPr>
        <p:txBody>
          <a:bodyPr wrap="square" lIns="91440" tIns="45720" rIns="91440" bIns="45720" anchor="t" anchorCtr="0"/>
          <a:p>
            <a:pPr algn="l" defTabSz="914400" eaLnBrk="1" latinLnBrk="0" hangingPunct="1">
              <a:buSzPct val="100000"/>
            </a:pPr>
            <a:r>
              <a:rPr kumimoji="0" lang="en-US" altLang="zh-CN" sz="2400" kern="1200" baseline="0">
                <a:solidFill>
                  <a:srgbClr val="000000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rPr>
              <a:t>     </a:t>
            </a:r>
            <a:r>
              <a:rPr kumimoji="0" lang="en-US" altLang="zh-CN" sz="2400" kern="1200" baseline="0">
                <a:solidFill>
                  <a:srgbClr val="000000"/>
                </a:solidFill>
                <a:latin typeface="宋体" panose="02010600030101010101" pitchFamily="2" charset="-122"/>
                <a:ea typeface="宋体" panose="02010600030101010101" pitchFamily="2" charset="-122"/>
                <a:cs typeface="+mn-cs"/>
              </a:rPr>
              <a:t> </a:t>
            </a:r>
            <a:r>
              <a:rPr kumimoji="0" lang="zh-CN" altLang="zh-CN" sz="2400" b="1" kern="1200" baseline="0">
                <a:solidFill>
                  <a:srgbClr val="000000"/>
                </a:solidFill>
                <a:latin typeface="宋体" panose="02010600030101010101" pitchFamily="2" charset="-122"/>
                <a:ea typeface="宋体" panose="02010600030101010101" pitchFamily="2" charset="-122"/>
                <a:cs typeface="+mn-cs"/>
              </a:rPr>
              <a:t>米</a:t>
            </a:r>
            <a:r>
              <a:rPr kumimoji="0" lang="zh-CN" altLang="zh-CN" sz="2400" b="1" kern="1200" baseline="0">
                <a:solidFill>
                  <a:srgbClr val="000000"/>
                </a:solidFill>
                <a:latin typeface="微软雅黑" panose="020B0503020204020204" pitchFamily="34" charset="-122"/>
                <a:ea typeface="宋体" panose="02010600030101010101" pitchFamily="2" charset="-122"/>
                <a:cs typeface="+mn-cs"/>
              </a:rPr>
              <a:t>·</a:t>
            </a:r>
            <a:r>
              <a:rPr kumimoji="0" lang="zh-CN" altLang="zh-CN" sz="2400" b="1" kern="1200" baseline="0">
                <a:solidFill>
                  <a:srgbClr val="000000"/>
                </a:solidFill>
                <a:latin typeface="宋体" panose="02010600030101010101" pitchFamily="2" charset="-122"/>
                <a:ea typeface="宋体" panose="02010600030101010101" pitchFamily="2" charset="-122"/>
                <a:cs typeface="+mn-cs"/>
              </a:rPr>
              <a:t>伊林（1895-1953），前苏联著名作家，1927年创作的《不夜天》是他第一部有分量的作品，一出版就受到读者的喜爱，在之后的30多年中，他为青少年创作了《几点钟》、《黑白》、《十万个为什么》等几十部脍炙人口的科普著作，在普及科学知识、鼓舞人们认识自然、改造自然等方面发挥了巨大作用。</a:t>
            </a:r>
            <a:endParaRPr kumimoji="0" lang="zh-CN" altLang="zh-CN" sz="2400" b="1" kern="1200" baseline="0">
              <a:solidFill>
                <a:srgbClr val="000000"/>
              </a:solidFill>
              <a:latin typeface="宋体" panose="02010600030101010101" pitchFamily="2" charset="-122"/>
              <a:ea typeface="宋体" panose="02010600030101010101" pitchFamily="2" charset="-122"/>
              <a:cs typeface="+mn-cs"/>
            </a:endParaRPr>
          </a:p>
        </p:txBody>
      </p:sp>
    </p:spTree>
  </p:cSld>
  <p:clrMapOvr>
    <a:masterClrMapping/>
  </p:clrMapOvr>
  <p:transition/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/>
      <p:pic>
        <p:nvPicPr>
          <p:cNvPr id="26626" name="图片 1"/>
          <p:cNvPicPr>
            <a:picLocks noChangeAspect="1"/>
          </p:cNvPicPr>
          <p:nvPr/>
        </p:nvPicPr>
        <p:blipFill>
          <a:blip r:embed="rId1"/>
          <a:stretch>
            <a:fillRect/>
          </a:stretch>
        </p:blipFill>
        <p:spPr>
          <a:xfrm>
            <a:off x="3175" y="-3175"/>
            <a:ext cx="9137650" cy="6854825"/>
          </a:xfrm>
          <a:prstGeom prst="rect">
            <a:avLst/>
          </a:prstGeom>
          <a:noFill/>
          <a:ln w="9525">
            <a:noFill/>
          </a:ln>
        </p:spPr>
      </p:pic>
      <p:sp>
        <p:nvSpPr>
          <p:cNvPr id="26627" name="标题 3073"/>
          <p:cNvSpPr>
            <a:spLocks noGrp="1"/>
          </p:cNvSpPr>
          <p:nvPr>
            <p:ph type="ctrTitle"/>
          </p:nvPr>
        </p:nvSpPr>
        <p:spPr>
          <a:xfrm>
            <a:off x="850900" y="2286000"/>
            <a:ext cx="7772400" cy="1470025"/>
          </a:xfrm>
          <a:ln/>
        </p:spPr>
        <p:txBody>
          <a:bodyPr wrap="square" lIns="91440" tIns="45720" rIns="91440" bIns="45720" anchor="ctr" anchorCtr="0"/>
          <a:p>
            <a:pPr algn="l" defTabSz="914400" eaLnBrk="1" latinLnBrk="0" hangingPunct="1">
              <a:buSzPct val="100000"/>
              <a:buFontTx/>
              <a:buNone/>
            </a:pPr>
            <a:r>
              <a:rPr kumimoji="0" lang="en-US" altLang="zh-CN" sz="2000" b="1" kern="1200" baseline="0">
                <a:solidFill>
                  <a:srgbClr val="000000"/>
                </a:solidFill>
                <a:latin typeface="Arial" panose="020B0604020202020204" pitchFamily="34" charset="0"/>
                <a:ea typeface="宋体" panose="02010600030101010101" pitchFamily="2" charset="-122"/>
                <a:cs typeface="+mj-cs"/>
              </a:rPr>
              <a:t>        </a:t>
            </a:r>
            <a:r>
              <a:rPr kumimoji="0" lang="zh-CN" altLang="zh-CN" sz="2400" b="1" kern="1200" baseline="0">
                <a:solidFill>
                  <a:srgbClr val="000000"/>
                </a:solidFill>
                <a:latin typeface="Arial" panose="020B0604020202020204" pitchFamily="34" charset="0"/>
                <a:ea typeface="宋体" panose="02010600030101010101" pitchFamily="2" charset="-122"/>
                <a:cs typeface="+mj-cs"/>
              </a:rPr>
              <a:t>你们家里天天总有人生炉子，煮马铃薯。也许你自己就很会生炉子或者煮马铃薯。可是请你解释一下：为什么炉子里的柴会毕剥作响？为什么烟会走烟筒出去，而不向屋里冒？煤油燃烧的时候，从哪里来的烟？为什么烘烤的马铃薯有一层硬皮，煮的却没有？恐怕你不能解释明白吧。或者问你：水为什么能灭火？我的一位熟人回答说：“水能灭火，因为它又湿又冷。”可是煤油也又湿又冷，你倒是试试用煤油来灭火吧！不，你还是不试为好，一试就得报火警了。你看，问题挺简单，可是要回答它却不那么容易。我再给你猜十二个关于最简单事物的谜，你愿意不愿意？</a:t>
            </a:r>
            <a:br>
              <a:rPr kumimoji="0" lang="zh-CN" altLang="zh-CN" sz="2400" b="1" kern="1200" baseline="0">
                <a:solidFill>
                  <a:srgbClr val="000000"/>
                </a:solidFill>
                <a:latin typeface="Arial" panose="020B0604020202020204" pitchFamily="34" charset="0"/>
                <a:ea typeface="宋体" panose="02010600030101010101" pitchFamily="2" charset="-122"/>
                <a:cs typeface="+mj-cs"/>
              </a:rPr>
            </a:br>
            <a:r>
              <a:rPr kumimoji="0" lang="zh-CN" altLang="zh-CN" sz="2400" b="1" kern="1200" baseline="0">
                <a:solidFill>
                  <a:srgbClr val="000000"/>
                </a:solidFill>
                <a:latin typeface="Arial" panose="020B0604020202020204" pitchFamily="34" charset="0"/>
                <a:ea typeface="宋体" panose="02010600030101010101" pitchFamily="2" charset="-122"/>
                <a:cs typeface="+mj-cs"/>
              </a:rPr>
              <a:t>　　</a:t>
            </a:r>
            <a:endParaRPr kumimoji="0" lang="zh-CN" altLang="zh-CN" sz="2400" b="1" kern="1200" baseline="0">
              <a:solidFill>
                <a:srgbClr val="000000"/>
              </a:solidFill>
              <a:latin typeface="Arial" panose="020B0604020202020204" pitchFamily="34" charset="0"/>
              <a:ea typeface="宋体" panose="02010600030101010101" pitchFamily="2" charset="-122"/>
              <a:cs typeface="+mj-cs"/>
            </a:endParaRPr>
          </a:p>
        </p:txBody>
      </p:sp>
      <p:sp>
        <p:nvSpPr>
          <p:cNvPr id="26628" name="椭圆形标注 4"/>
          <p:cNvSpPr/>
          <p:nvPr/>
        </p:nvSpPr>
        <p:spPr>
          <a:xfrm>
            <a:off x="4687888" y="4868863"/>
            <a:ext cx="2425700" cy="655637"/>
          </a:xfrm>
          <a:prstGeom prst="wedgeEllipseCallout">
            <a:avLst>
              <a:gd name="adj1" fmla="val -20833"/>
              <a:gd name="adj2" fmla="val 62500"/>
            </a:avLst>
          </a:prstGeom>
          <a:solidFill>
            <a:schemeClr val="accent1"/>
          </a:solidFill>
          <a:ln w="12700" cap="flat" cmpd="sng">
            <a:solidFill>
              <a:srgbClr val="89A4A7"/>
            </a:solidFill>
            <a:prstDash val="solid"/>
            <a:miter/>
            <a:headEnd type="none" w="med" len="med"/>
            <a:tailEnd type="none" w="med" len="med"/>
          </a:ln>
        </p:spPr>
        <p:txBody>
          <a:bodyPr anchor="ctr" anchorCtr="0"/>
          <a:p>
            <a:pPr algn="ctr"/>
            <a:endParaRPr lang="en-US" altLang="en-US">
              <a:solidFill>
                <a:srgbClr val="FFFFFF"/>
              </a:solidFill>
            </a:endParaRPr>
          </a:p>
        </p:txBody>
      </p:sp>
      <p:sp>
        <p:nvSpPr>
          <p:cNvPr id="26629" name="文本框 5"/>
          <p:cNvSpPr/>
          <p:nvPr/>
        </p:nvSpPr>
        <p:spPr>
          <a:xfrm>
            <a:off x="4891088" y="4965700"/>
            <a:ext cx="2019300" cy="460375"/>
          </a:xfrm>
          <a:prstGeom prst="rect">
            <a:avLst/>
          </a:prstGeom>
          <a:noFill/>
          <a:ln w="9525">
            <a:noFill/>
          </a:ln>
        </p:spPr>
        <p:txBody>
          <a:bodyPr wrap="none">
            <a:spAutoFit/>
          </a:bodyPr>
          <a:p>
            <a:r>
              <a:rPr lang="zh-CN" altLang="en-US" sz="2400" b="1">
                <a:solidFill>
                  <a:srgbClr val="FF0000"/>
                </a:solidFill>
              </a:rPr>
              <a:t>你都知道吗？</a:t>
            </a:r>
            <a:endParaRPr lang="zh-CN" altLang="en-US" sz="2400" b="1">
              <a:solidFill>
                <a:srgbClr val="FF0000"/>
              </a:solidFill>
            </a:endParaRPr>
          </a:p>
        </p:txBody>
      </p:sp>
    </p:spTree>
  </p:cSld>
  <p:clrMapOvr>
    <a:masterClrMapping/>
  </p:clrMapOvr>
  <p:transition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3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62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7" dur="500" fill="hold"/>
                                        <p:tgtEl>
                                          <p:spTgt spid="2662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6629" grpId="0" animBg="1"/>
    </p:bld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/>
      <p:pic>
        <p:nvPicPr>
          <p:cNvPr id="27650" name="图片 3"/>
          <p:cNvPicPr>
            <a:picLocks noChangeAspect="1"/>
          </p:cNvPicPr>
          <p:nvPr/>
        </p:nvPicPr>
        <p:blipFill>
          <a:blip r:embed="rId1"/>
          <a:stretch>
            <a:fillRect/>
          </a:stretch>
        </p:blipFill>
        <p:spPr>
          <a:xfrm>
            <a:off x="3175" y="-3175"/>
            <a:ext cx="9137650" cy="6854825"/>
          </a:xfrm>
          <a:prstGeom prst="rect">
            <a:avLst/>
          </a:prstGeom>
          <a:noFill/>
          <a:ln w="9525">
            <a:noFill/>
          </a:ln>
        </p:spPr>
      </p:pic>
      <p:sp>
        <p:nvSpPr>
          <p:cNvPr id="27651" name="内容占位符 2"/>
          <p:cNvSpPr>
            <a:spLocks noGrp="1"/>
          </p:cNvSpPr>
          <p:nvPr>
            <p:ph idx="1"/>
          </p:nvPr>
        </p:nvSpPr>
        <p:spPr>
          <a:xfrm>
            <a:off x="457200" y="1778000"/>
            <a:ext cx="8229600" cy="4525963"/>
          </a:xfrm>
          <a:ln/>
        </p:spPr>
        <p:txBody>
          <a:bodyPr wrap="square" lIns="91440" tIns="45720" rIns="91440" bIns="45720" anchor="t" anchorCtr="0"/>
          <a:p>
            <a:pPr marL="0" indent="0" eaLnBrk="1" hangingPunct="1">
              <a:buNone/>
            </a:pPr>
            <a:r>
              <a:rPr lang="en-US" altLang="zh-CN"/>
              <a:t>        </a:t>
            </a:r>
            <a:r>
              <a:rPr lang="zh-CN" altLang="en-US" sz="3600" b="1"/>
              <a:t>阅读科普作品的时候，你可能会遇到一些不理解的科技术语。这时候要运用在课上学过的方法，试着去理解。读完后还可以想一想，这本书讲的有道理吗？关于这个问题，有什么新的研究成果吗？</a:t>
            </a:r>
            <a:endParaRPr lang="zh-CN" altLang="en-US" sz="3600" b="1"/>
          </a:p>
        </p:txBody>
      </p:sp>
      <p:sp>
        <p:nvSpPr>
          <p:cNvPr id="27652" name="流程图: 资料带 4"/>
          <p:cNvSpPr/>
          <p:nvPr/>
        </p:nvSpPr>
        <p:spPr>
          <a:xfrm>
            <a:off x="709613" y="527050"/>
            <a:ext cx="2655887" cy="806450"/>
          </a:xfrm>
          <a:prstGeom prst="flowChartPunchedTape">
            <a:avLst/>
          </a:prstGeom>
          <a:solidFill>
            <a:srgbClr val="BBE0E3"/>
          </a:solidFill>
          <a:ln w="12700" cap="flat" cmpd="sng">
            <a:solidFill>
              <a:srgbClr val="89A4A7"/>
            </a:solidFill>
            <a:prstDash val="solid"/>
            <a:miter/>
            <a:headEnd type="none" w="med" len="med"/>
            <a:tailEnd type="none" w="med" len="med"/>
          </a:ln>
        </p:spPr>
        <p:txBody>
          <a:bodyPr anchor="ctr" anchorCtr="0"/>
          <a:p>
            <a:pPr algn="ctr"/>
            <a:endParaRPr lang="en-US" altLang="en-US">
              <a:solidFill>
                <a:srgbClr val="FFFFFF"/>
              </a:solidFill>
            </a:endParaRPr>
          </a:p>
        </p:txBody>
      </p:sp>
      <p:sp>
        <p:nvSpPr>
          <p:cNvPr id="27653" name="文本框 5"/>
          <p:cNvSpPr/>
          <p:nvPr/>
        </p:nvSpPr>
        <p:spPr>
          <a:xfrm>
            <a:off x="1027113" y="608013"/>
            <a:ext cx="2019300" cy="644525"/>
          </a:xfrm>
          <a:prstGeom prst="rect">
            <a:avLst/>
          </a:prstGeom>
          <a:noFill/>
          <a:ln w="9525">
            <a:noFill/>
          </a:ln>
        </p:spPr>
        <p:txBody>
          <a:bodyPr wrap="none">
            <a:spAutoFit/>
          </a:bodyPr>
          <a:p>
            <a:r>
              <a:rPr lang="zh-CN" altLang="en-US" sz="3600" b="1">
                <a:solidFill>
                  <a:srgbClr val="FF0000"/>
                </a:solidFill>
              </a:rPr>
              <a:t>要注意哦</a:t>
            </a:r>
            <a:endParaRPr lang="zh-CN" altLang="en-US" sz="3600" b="1">
              <a:solidFill>
                <a:srgbClr val="FF0000"/>
              </a:solidFill>
            </a:endParaRPr>
          </a:p>
        </p:txBody>
      </p:sp>
    </p:spTree>
  </p:cSld>
  <p:clrMapOvr>
    <a:masterClrMapping/>
  </p:clrMapOvr>
  <p:transition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3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65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7" dur="500" fill="hold"/>
                                        <p:tgtEl>
                                          <p:spTgt spid="2765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8" presetClass="entr" presetSubtype="16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653">
                                            <p:txEl>
                                              <p:charRg st="0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amond(in)">
                                      <p:cBhvr>
                                        <p:cTn id="12" dur="2000" fill="hold"/>
                                        <p:tgtEl>
                                          <p:spTgt spid="27653">
                                            <p:txEl>
                                              <p:charRg st="0" end="5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7652" grpId="0" animBg="1"/>
    </p:bld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/>
      <p:pic>
        <p:nvPicPr>
          <p:cNvPr id="28674" name="图片 1"/>
          <p:cNvPicPr>
            <a:picLocks noChangeAspect="1"/>
          </p:cNvPicPr>
          <p:nvPr/>
        </p:nvPicPr>
        <p:blipFill>
          <a:blip r:embed="rId1"/>
          <a:stretch>
            <a:fillRect/>
          </a:stretch>
        </p:blipFill>
        <p:spPr>
          <a:xfrm>
            <a:off x="3175" y="-3175"/>
            <a:ext cx="9137650" cy="6854825"/>
          </a:xfrm>
          <a:prstGeom prst="rect">
            <a:avLst/>
          </a:prstGeom>
          <a:noFill/>
          <a:ln w="9525">
            <a:noFill/>
          </a:ln>
        </p:spPr>
      </p:pic>
      <p:sp>
        <p:nvSpPr>
          <p:cNvPr id="28675" name="标题 3073"/>
          <p:cNvSpPr>
            <a:spLocks noGrp="1"/>
          </p:cNvSpPr>
          <p:nvPr>
            <p:ph type="ctrTitle"/>
          </p:nvPr>
        </p:nvSpPr>
        <p:spPr>
          <a:xfrm>
            <a:off x="619125" y="2584450"/>
            <a:ext cx="7772400" cy="1470025"/>
          </a:xfrm>
          <a:ln/>
        </p:spPr>
        <p:txBody>
          <a:bodyPr wrap="square" lIns="91440" tIns="45720" rIns="91440" bIns="45720" anchor="ctr" anchorCtr="0"/>
          <a:p>
            <a:pPr algn="l" defTabSz="914400" eaLnBrk="1" latinLnBrk="0" hangingPunct="1">
              <a:buSzPct val="100000"/>
              <a:buFontTx/>
              <a:buNone/>
            </a:pPr>
            <a:r>
              <a:rPr kumimoji="0" lang="en-US" altLang="zh-CN" sz="2800" b="1" kern="1200" baseline="0">
                <a:solidFill>
                  <a:srgbClr val="000000"/>
                </a:solidFill>
                <a:latin typeface="Arial" panose="020B0604020202020204" pitchFamily="34" charset="0"/>
                <a:ea typeface="宋体" panose="02010600030101010101" pitchFamily="2" charset="-122"/>
                <a:cs typeface="+mj-cs"/>
              </a:rPr>
              <a:t>      </a:t>
            </a:r>
            <a:r>
              <a:rPr kumimoji="0" lang="zh-CN" altLang="zh-CN" sz="2800" b="1" kern="1200" baseline="0">
                <a:solidFill>
                  <a:srgbClr val="000000"/>
                </a:solidFill>
                <a:latin typeface="Arial" panose="020B0604020202020204" pitchFamily="34" charset="0"/>
                <a:ea typeface="宋体" panose="02010600030101010101" pitchFamily="2" charset="-122"/>
                <a:cs typeface="+mj-cs"/>
              </a:rPr>
              <a:t>《十万个为什么》是少年儿童出版社在20世纪60年代初编辑出版的一套青少年科普读物，是新中国几代青少年的科学启蒙读物，已经成为中国原创科普图书的第一品牌。它在传播知识、普及科学方面发挥了积极的作用，影响几代青少年走上了科学的道路。受其影响，冠以“十万个为什么”的图书层出不穷，成为少儿科普类图书的代名词。</a:t>
            </a:r>
            <a:endParaRPr kumimoji="0" lang="zh-CN" altLang="zh-CN" sz="2800" b="1" kern="1200" baseline="0">
              <a:solidFill>
                <a:srgbClr val="000000"/>
              </a:solidFill>
              <a:latin typeface="Arial" panose="020B0604020202020204" pitchFamily="34" charset="0"/>
              <a:ea typeface="宋体" panose="02010600030101010101" pitchFamily="2" charset="-122"/>
              <a:cs typeface="+mj-cs"/>
            </a:endParaRPr>
          </a:p>
        </p:txBody>
      </p:sp>
      <p:sp>
        <p:nvSpPr>
          <p:cNvPr id="28676" name="文本框 2"/>
          <p:cNvSpPr/>
          <p:nvPr/>
        </p:nvSpPr>
        <p:spPr>
          <a:xfrm>
            <a:off x="311150" y="352425"/>
            <a:ext cx="6610350" cy="830263"/>
          </a:xfrm>
          <a:prstGeom prst="rect">
            <a:avLst/>
          </a:prstGeom>
          <a:noFill/>
          <a:ln w="9525">
            <a:noFill/>
          </a:ln>
        </p:spPr>
        <p:txBody>
          <a:bodyPr wrap="none">
            <a:spAutoFit/>
          </a:bodyPr>
          <a:p>
            <a:r>
              <a:rPr lang="zh-CN" altLang="en-US" sz="4800" b="1">
                <a:solidFill>
                  <a:srgbClr val="FF0000"/>
                </a:solidFill>
              </a:rPr>
              <a:t>可以看看：</a:t>
            </a:r>
            <a:r>
              <a:rPr lang="zh-CN" altLang="en-US" sz="2400" b="1">
                <a:solidFill>
                  <a:srgbClr val="FF0000"/>
                </a:solidFill>
              </a:rPr>
              <a:t>中国的《十万个为什么》</a:t>
            </a:r>
            <a:endParaRPr lang="zh-CN" altLang="en-US" sz="2400" b="1">
              <a:solidFill>
                <a:srgbClr val="FF0000"/>
              </a:solidFill>
            </a:endParaRPr>
          </a:p>
        </p:txBody>
      </p:sp>
    </p:spTree>
  </p:cSld>
  <p:clrMapOvr>
    <a:masterClrMapping/>
  </p:clrMapOvr>
  <p:transition/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/>
      <p:pic>
        <p:nvPicPr>
          <p:cNvPr id="29698" name="内容占位符 3"/>
          <p:cNvPicPr>
            <a:picLocks noGrp="1" noChangeAspect="1"/>
          </p:cNvPicPr>
          <p:nvPr>
            <p:ph idx="1"/>
          </p:nvPr>
        </p:nvPicPr>
        <p:blipFill>
          <a:blip r:embed="rId1"/>
          <a:stretch>
            <a:fillRect/>
          </a:stretch>
        </p:blipFill>
        <p:spPr>
          <a:xfrm>
            <a:off x="-22225" y="12700"/>
            <a:ext cx="9175750" cy="6856413"/>
          </a:xfrm>
          <a:ln/>
        </p:spPr>
      </p:pic>
      <p:sp>
        <p:nvSpPr>
          <p:cNvPr id="29699" name="标题 1"/>
          <p:cNvSpPr>
            <a:spLocks noGrp="1"/>
          </p:cNvSpPr>
          <p:nvPr>
            <p:ph type="title"/>
          </p:nvPr>
        </p:nvSpPr>
        <p:spPr>
          <a:ln/>
        </p:spPr>
        <p:txBody>
          <a:bodyPr wrap="square" lIns="91440" tIns="45720" rIns="91440" bIns="45720" anchor="ctr" anchorCtr="0"/>
          <a:p>
            <a:pPr algn="l" eaLnBrk="1" hangingPunct="1"/>
            <a:r>
              <a:rPr lang="zh-CN" altLang="en-US" b="1">
                <a:solidFill>
                  <a:srgbClr val="FF0000"/>
                </a:solidFill>
              </a:rPr>
              <a:t>还可以看看：</a:t>
            </a:r>
            <a:r>
              <a:rPr lang="en-US" altLang="zh-CN" b="1">
                <a:solidFill>
                  <a:srgbClr val="FF0000"/>
                </a:solidFill>
              </a:rPr>
              <a:t> </a:t>
            </a:r>
            <a:endParaRPr lang="en-US" altLang="zh-CN" b="1">
              <a:solidFill>
                <a:srgbClr val="FF0000"/>
              </a:solidFill>
            </a:endParaRPr>
          </a:p>
        </p:txBody>
      </p:sp>
      <p:sp>
        <p:nvSpPr>
          <p:cNvPr id="29700" name="文本框 4"/>
          <p:cNvSpPr/>
          <p:nvPr/>
        </p:nvSpPr>
        <p:spPr>
          <a:xfrm>
            <a:off x="1076325" y="1417638"/>
            <a:ext cx="6835775" cy="3970337"/>
          </a:xfrm>
          <a:prstGeom prst="rect">
            <a:avLst/>
          </a:prstGeom>
          <a:noFill/>
          <a:ln w="9525">
            <a:noFill/>
          </a:ln>
        </p:spPr>
        <p:txBody>
          <a:bodyPr>
            <a:spAutoFit/>
          </a:bodyPr>
          <a:p>
            <a:r>
              <a:rPr lang="en-US" altLang="zh-CN" sz="3600"/>
              <a:t>      </a:t>
            </a:r>
            <a:r>
              <a:rPr lang="zh-CN" altLang="en-US" sz="3600"/>
              <a:t>李四光的《穿过地平线》、高士其的《细菌世界历险记》、贾兰坡的《爷爷的爷爷哪里来》、房龙的《地球的故事》、比安基的《森林报》，读了这些书，你一定会伪科学世界里有那么多的奥秘而惊奇。</a:t>
            </a:r>
            <a:endParaRPr lang="zh-CN" altLang="en-US" sz="3600"/>
          </a:p>
        </p:txBody>
      </p:sp>
      <p:pic>
        <p:nvPicPr>
          <p:cNvPr id="29701" name="New picture"/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10553700" y="12433300"/>
            <a:ext cx="330200" cy="254000"/>
          </a:xfrm>
          <a:prstGeom prst="rect">
            <a:avLst/>
          </a:prstGeom>
          <a:noFill/>
          <a:ln w="9525">
            <a:noFill/>
          </a:ln>
        </p:spPr>
      </p:pic>
    </p:spTree>
  </p:cSld>
  <p:clrMapOvr>
    <a:masterClrMapping/>
  </p:clrMapOvr>
  <p:transition/>
</p:sld>
</file>

<file path=ppt/tags/tag1.xml><?xml version="1.0" encoding="utf-8"?>
<p:tagLst xmlns:p="http://schemas.openxmlformats.org/presentationml/2006/main">
  <p:tag name="KSO_WM_SLIDE_MODEL_TYPE" val="cover"/>
</p:tagLst>
</file>

<file path=ppt/theme/theme1.xml><?xml version="1.0" encoding="utf-8"?>
<a:theme xmlns:a="http://schemas.openxmlformats.org/drawingml/2006/main" name="默认设计模板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9EDEE"/>
      </a:accent5>
      <a:accent6>
        <a:srgbClr val="2D2D89"/>
      </a:accent6>
      <a:hlink>
        <a:srgbClr val="009999"/>
      </a:hlink>
      <a:folHlink>
        <a:srgbClr val="99CC00"/>
      </a:folHlink>
    </a:clrScheme>
    <a:fontScheme name="">
      <a:majorFont>
        <a:latin typeface="Arial"/>
        <a:ea typeface="宋体"/>
        <a:cs typeface="Arial"/>
      </a:majorFont>
      <a:minorFont>
        <a:latin typeface="Arial"/>
        <a:ea typeface="宋体"/>
        <a:cs typeface="Arial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extraClrSchemeLst>
    <a:extraClrScheme>
      <a:clrScheme name="默认设计模板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默认设计模板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默认设计模板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默认设计模板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默认设计模板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默认设计模板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默认设计模板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默认设计模板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默认设计模板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默认设计模板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默认设计模板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默认设计模板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1_默认设计模板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9EDEE"/>
      </a:accent5>
      <a:accent6>
        <a:srgbClr val="2D2D89"/>
      </a:accent6>
      <a:hlink>
        <a:srgbClr val="009999"/>
      </a:hlink>
      <a:folHlink>
        <a:srgbClr val="99CC00"/>
      </a:folHlink>
    </a:clrScheme>
    <a:fontScheme name="">
      <a:majorFont>
        <a:latin typeface="Arial"/>
        <a:ea typeface="宋体"/>
        <a:cs typeface="Arial"/>
      </a:majorFont>
      <a:minorFont>
        <a:latin typeface="Arial"/>
        <a:ea typeface="宋体"/>
        <a:cs typeface="Arial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extraClrSchemeLst>
    <a:extraClrScheme>
      <a:clrScheme name="1_默认设计模板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1_默认设计模板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1_默认设计模板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1_默认设计模板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1_默认设计模板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1_默认设计模板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1_默认设计模板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1_默认设计模板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1_默认设计模板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1_默认设计模板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1_默认设计模板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1_默认设计模板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1006</Words>
  <Application>WPS 演示</Application>
  <PresentationFormat/>
  <Paragraphs>26</Paragraphs>
  <Slides>7</Slides>
  <Notes>0</Notes>
  <HiddenSlides>0</HiddenSlides>
  <MMClips>0</MMClips>
  <ScaleCrop>false</ScaleCrop>
  <HeadingPairs>
    <vt:vector size="6" baseType="variant">
      <vt:variant>
        <vt:lpstr>已用的字体</vt:lpstr>
      </vt:variant>
      <vt:variant>
        <vt:i4>6</vt:i4>
      </vt:variant>
      <vt:variant>
        <vt:lpstr>主题</vt:lpstr>
      </vt:variant>
      <vt:variant>
        <vt:i4>2</vt:i4>
      </vt:variant>
      <vt:variant>
        <vt:lpstr>幻灯片标题</vt:lpstr>
      </vt:variant>
      <vt:variant>
        <vt:i4>7</vt:i4>
      </vt:variant>
    </vt:vector>
  </HeadingPairs>
  <TitlesOfParts>
    <vt:vector size="15" baseType="lpstr">
      <vt:lpstr>Arial</vt:lpstr>
      <vt:lpstr>宋体</vt:lpstr>
      <vt:lpstr>Wingdings</vt:lpstr>
      <vt:lpstr>微软雅黑</vt:lpstr>
      <vt:lpstr>Arial Unicode MS</vt:lpstr>
      <vt:lpstr>Calibri</vt:lpstr>
      <vt:lpstr>默认设计模板</vt:lpstr>
      <vt:lpstr>1_默认设计模板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</vt:vector>
  </TitlesOfParts>
  <Company>学科网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>rbm.xkw.com</dc:creator>
  <cp:lastModifiedBy>qwe</cp:lastModifiedBy>
  <cp:revision>2</cp:revision>
  <cp:lastPrinted>2021-04-08T10:07:30Z</cp:lastPrinted>
  <dcterms:created xsi:type="dcterms:W3CDTF">2021-04-08T10:07:30Z</dcterms:created>
  <dcterms:modified xsi:type="dcterms:W3CDTF">2021-10-22T04:49:30Z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album">
    <vt:lpwstr>rbm.xkw.com</vt:lpwstr>
  </property>
  <property fmtid="{D5CDD505-2E9C-101B-9397-08002B2CF9AE}" pid="3" name="author">
    <vt:lpwstr>rbm.xkw.com</vt:lpwstr>
  </property>
  <property fmtid="{D5CDD505-2E9C-101B-9397-08002B2CF9AE}" pid="4" name="company">
    <vt:lpwstr>学科网</vt:lpwstr>
  </property>
  <property fmtid="{D5CDD505-2E9C-101B-9397-08002B2CF9AE}" pid="5" name="copyright">
    <vt:lpwstr>学科网版权所有</vt:lpwstr>
  </property>
  <property fmtid="{D5CDD505-2E9C-101B-9397-08002B2CF9AE}" pid="6" name="ICV">
    <vt:lpwstr>D25EB1E1B918470DA18C7CDAB75E82E9</vt:lpwstr>
  </property>
  <property fmtid="{D5CDD505-2E9C-101B-9397-08002B2CF9AE}" pid="7" name="KSOProductBuildVer">
    <vt:lpwstr>2052-11.1.0.10938</vt:lpwstr>
  </property>
</Properties>
</file>